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39"/>
  </p:notesMasterIdLst>
  <p:sldIdLst>
    <p:sldId id="376" r:id="rId2"/>
    <p:sldId id="388" r:id="rId3"/>
    <p:sldId id="381" r:id="rId4"/>
    <p:sldId id="277" r:id="rId5"/>
    <p:sldId id="382" r:id="rId6"/>
    <p:sldId id="278" r:id="rId7"/>
    <p:sldId id="279" r:id="rId8"/>
    <p:sldId id="280" r:id="rId9"/>
    <p:sldId id="281" r:id="rId10"/>
    <p:sldId id="282" r:id="rId11"/>
    <p:sldId id="283" r:id="rId12"/>
    <p:sldId id="284" r:id="rId13"/>
    <p:sldId id="285" r:id="rId14"/>
    <p:sldId id="321" r:id="rId15"/>
    <p:sldId id="322" r:id="rId16"/>
    <p:sldId id="286" r:id="rId17"/>
    <p:sldId id="287" r:id="rId18"/>
    <p:sldId id="288" r:id="rId19"/>
    <p:sldId id="289" r:id="rId20"/>
    <p:sldId id="318" r:id="rId21"/>
    <p:sldId id="290" r:id="rId22"/>
    <p:sldId id="291" r:id="rId23"/>
    <p:sldId id="378" r:id="rId24"/>
    <p:sldId id="301" r:id="rId25"/>
    <p:sldId id="315" r:id="rId26"/>
    <p:sldId id="316" r:id="rId27"/>
    <p:sldId id="292" r:id="rId28"/>
    <p:sldId id="317" r:id="rId29"/>
    <p:sldId id="319" r:id="rId30"/>
    <p:sldId id="293" r:id="rId31"/>
    <p:sldId id="320" r:id="rId32"/>
    <p:sldId id="294" r:id="rId33"/>
    <p:sldId id="304" r:id="rId34"/>
    <p:sldId id="295" r:id="rId35"/>
    <p:sldId id="296" r:id="rId36"/>
    <p:sldId id="305" r:id="rId37"/>
    <p:sldId id="29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07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4F229F-8859-4123-A592-1FD61860B3D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645DC82-DCEB-4F75-9D9E-37BD68E1B756}">
      <dgm:prSet custT="1"/>
      <dgm:spPr/>
      <dgm:t>
        <a:bodyPr/>
        <a:lstStyle/>
        <a:p>
          <a:pPr rtl="0"/>
          <a:r>
            <a:rPr lang="en-US" sz="7200" b="1" dirty="0"/>
            <a:t>   Microfluidic</a:t>
          </a:r>
        </a:p>
      </dgm:t>
    </dgm:pt>
    <dgm:pt modelId="{60C70A6D-E218-4A9E-A5FA-CE47D768F2E1}" type="parTrans" cxnId="{48AAF20F-AD93-48B0-9C3F-00EA739DCB7D}">
      <dgm:prSet/>
      <dgm:spPr/>
      <dgm:t>
        <a:bodyPr/>
        <a:lstStyle/>
        <a:p>
          <a:endParaRPr lang="en-US"/>
        </a:p>
      </dgm:t>
    </dgm:pt>
    <dgm:pt modelId="{3FAF6AA6-E083-40EE-BC40-CBDFFF42A659}" type="sibTrans" cxnId="{48AAF20F-AD93-48B0-9C3F-00EA739DCB7D}">
      <dgm:prSet/>
      <dgm:spPr/>
      <dgm:t>
        <a:bodyPr/>
        <a:lstStyle/>
        <a:p>
          <a:endParaRPr lang="en-US"/>
        </a:p>
      </dgm:t>
    </dgm:pt>
    <dgm:pt modelId="{B150F423-2710-482F-9480-C269180A6AD0}" type="pres">
      <dgm:prSet presAssocID="{524F229F-8859-4123-A592-1FD61860B3DC}" presName="linear" presStyleCnt="0">
        <dgm:presLayoutVars>
          <dgm:animLvl val="lvl"/>
          <dgm:resizeHandles val="exact"/>
        </dgm:presLayoutVars>
      </dgm:prSet>
      <dgm:spPr/>
      <dgm:t>
        <a:bodyPr/>
        <a:lstStyle/>
        <a:p>
          <a:endParaRPr lang="en-US"/>
        </a:p>
      </dgm:t>
    </dgm:pt>
    <dgm:pt modelId="{2642C5F4-E33A-46B1-9BF6-70A5BC7D58F8}" type="pres">
      <dgm:prSet presAssocID="{A645DC82-DCEB-4F75-9D9E-37BD68E1B756}" presName="parentText" presStyleLbl="node1" presStyleIdx="0" presStyleCnt="1">
        <dgm:presLayoutVars>
          <dgm:chMax val="0"/>
          <dgm:bulletEnabled val="1"/>
        </dgm:presLayoutVars>
      </dgm:prSet>
      <dgm:spPr/>
      <dgm:t>
        <a:bodyPr/>
        <a:lstStyle/>
        <a:p>
          <a:endParaRPr lang="en-US"/>
        </a:p>
      </dgm:t>
    </dgm:pt>
  </dgm:ptLst>
  <dgm:cxnLst>
    <dgm:cxn modelId="{C051385E-DEFF-408F-A159-7FABCA4D1AE1}" type="presOf" srcId="{524F229F-8859-4123-A592-1FD61860B3DC}" destId="{B150F423-2710-482F-9480-C269180A6AD0}" srcOrd="0" destOrd="0" presId="urn:microsoft.com/office/officeart/2005/8/layout/vList2"/>
    <dgm:cxn modelId="{44984DFB-1E46-4016-A98E-D00425AE00D1}" type="presOf" srcId="{A645DC82-DCEB-4F75-9D9E-37BD68E1B756}" destId="{2642C5F4-E33A-46B1-9BF6-70A5BC7D58F8}" srcOrd="0" destOrd="0" presId="urn:microsoft.com/office/officeart/2005/8/layout/vList2"/>
    <dgm:cxn modelId="{48AAF20F-AD93-48B0-9C3F-00EA739DCB7D}" srcId="{524F229F-8859-4123-A592-1FD61860B3DC}" destId="{A645DC82-DCEB-4F75-9D9E-37BD68E1B756}" srcOrd="0" destOrd="0" parTransId="{60C70A6D-E218-4A9E-A5FA-CE47D768F2E1}" sibTransId="{3FAF6AA6-E083-40EE-BC40-CBDFFF42A659}"/>
    <dgm:cxn modelId="{BA99578C-97F8-4C57-BBB8-AE3B46B214E1}" type="presParOf" srcId="{B150F423-2710-482F-9480-C269180A6AD0}" destId="{2642C5F4-E33A-46B1-9BF6-70A5BC7D58F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4C0A53-3936-4675-9BDB-7B1F71B7BCA9}" type="datetimeFigureOut">
              <a:rPr lang="en-US" smtClean="0"/>
              <a:t>6/3/2020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B6FAD4-918D-40DC-B745-8F6C6AB5681B}" type="slidenum">
              <a:rPr lang="en-US" smtClean="0"/>
              <a:t>‹#›</a:t>
            </a:fld>
            <a:endParaRPr lang="en-US"/>
          </a:p>
        </p:txBody>
      </p:sp>
    </p:spTree>
    <p:extLst>
      <p:ext uri="{BB962C8B-B14F-4D97-AF65-F5344CB8AC3E}">
        <p14:creationId xmlns:p14="http://schemas.microsoft.com/office/powerpoint/2010/main" val="1249788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7CD01C-AB3B-4813-A723-572A64584D1C}" type="slidenum">
              <a:rPr lang="fr-FR" altLang="es-ES_tradnl">
                <a:solidFill>
                  <a:prstClr val="black"/>
                </a:solidFill>
              </a:rPr>
              <a:pPr/>
              <a:t>20</a:t>
            </a:fld>
            <a:endParaRPr lang="fr-FR" altLang="es-ES_tradnl">
              <a:solidFill>
                <a:prstClr val="black"/>
              </a:solidFill>
            </a:endParaRPr>
          </a:p>
        </p:txBody>
      </p:sp>
      <p:sp>
        <p:nvSpPr>
          <p:cNvPr id="465922" name="Rectangle 2"/>
          <p:cNvSpPr>
            <a:spLocks noGrp="1" noRot="1" noChangeAspect="1" noChangeArrowheads="1" noTextEdit="1"/>
          </p:cNvSpPr>
          <p:nvPr>
            <p:ph type="sldImg"/>
          </p:nvPr>
        </p:nvSpPr>
        <p:spPr bwMode="auto">
          <a:xfrm>
            <a:off x="1146175" y="684213"/>
            <a:ext cx="4572000" cy="3429000"/>
          </a:xfrm>
          <a:prstGeom prst="rect">
            <a:avLst/>
          </a:prstGeom>
          <a:solidFill>
            <a:srgbClr val="FFFFFF"/>
          </a:solidFill>
          <a:ln>
            <a:solidFill>
              <a:srgbClr val="000000"/>
            </a:solidFill>
            <a:miter lim="800000"/>
            <a:headEnd/>
            <a:tailEnd/>
          </a:ln>
        </p:spPr>
      </p:sp>
      <p:sp>
        <p:nvSpPr>
          <p:cNvPr id="465923" name="Rectangle 3"/>
          <p:cNvSpPr>
            <a:spLocks noGrp="1" noChangeArrowheads="1"/>
          </p:cNvSpPr>
          <p:nvPr>
            <p:ph type="body" idx="1"/>
          </p:nvPr>
        </p:nvSpPr>
        <p:spPr bwMode="auto">
          <a:xfrm>
            <a:off x="917575" y="4340225"/>
            <a:ext cx="5022850" cy="4119563"/>
          </a:xfrm>
          <a:prstGeom prst="rect">
            <a:avLst/>
          </a:prstGeom>
          <a:solidFill>
            <a:srgbClr val="FFFFFF"/>
          </a:solidFill>
          <a:ln>
            <a:solidFill>
              <a:srgbClr val="000000"/>
            </a:solidFill>
            <a:miter lim="800000"/>
            <a:headEnd/>
            <a:tailEnd/>
          </a:ln>
        </p:spPr>
        <p:txBody>
          <a:bodyPr/>
          <a:lstStyle/>
          <a:p>
            <a:endParaRPr lang="es-ES"/>
          </a:p>
        </p:txBody>
      </p:sp>
    </p:spTree>
    <p:extLst>
      <p:ext uri="{BB962C8B-B14F-4D97-AF65-F5344CB8AC3E}">
        <p14:creationId xmlns:p14="http://schemas.microsoft.com/office/powerpoint/2010/main" val="2420898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96A8E6-6206-4A5F-895E-1601F4CD94C6}" type="slidenum">
              <a:rPr lang="fr-FR" altLang="es-ES_tradnl">
                <a:solidFill>
                  <a:prstClr val="black"/>
                </a:solidFill>
              </a:rPr>
              <a:pPr/>
              <a:t>25</a:t>
            </a:fld>
            <a:endParaRPr lang="fr-FR" altLang="es-ES_tradnl">
              <a:solidFill>
                <a:prstClr val="black"/>
              </a:solidFill>
            </a:endParaRPr>
          </a:p>
        </p:txBody>
      </p:sp>
      <p:sp>
        <p:nvSpPr>
          <p:cNvPr id="457730" name="Rectangle 2"/>
          <p:cNvSpPr>
            <a:spLocks noGrp="1" noRot="1" noChangeAspect="1" noChangeArrowheads="1" noTextEdit="1"/>
          </p:cNvSpPr>
          <p:nvPr>
            <p:ph type="sldImg"/>
          </p:nvPr>
        </p:nvSpPr>
        <p:spPr bwMode="auto">
          <a:xfrm>
            <a:off x="1146175" y="684213"/>
            <a:ext cx="4572000" cy="3429000"/>
          </a:xfrm>
          <a:prstGeom prst="rect">
            <a:avLst/>
          </a:prstGeom>
          <a:solidFill>
            <a:srgbClr val="FFFFFF"/>
          </a:solidFill>
          <a:ln>
            <a:solidFill>
              <a:srgbClr val="000000"/>
            </a:solidFill>
            <a:miter lim="800000"/>
            <a:headEnd/>
            <a:tailEnd/>
          </a:ln>
        </p:spPr>
      </p:sp>
      <p:sp>
        <p:nvSpPr>
          <p:cNvPr id="457731" name="Rectangle 3"/>
          <p:cNvSpPr>
            <a:spLocks noGrp="1" noChangeArrowheads="1"/>
          </p:cNvSpPr>
          <p:nvPr>
            <p:ph type="body" idx="1"/>
          </p:nvPr>
        </p:nvSpPr>
        <p:spPr bwMode="auto">
          <a:xfrm>
            <a:off x="917575" y="4340225"/>
            <a:ext cx="5022850" cy="4119563"/>
          </a:xfrm>
          <a:prstGeom prst="rect">
            <a:avLst/>
          </a:prstGeom>
          <a:solidFill>
            <a:srgbClr val="FFFFFF"/>
          </a:solidFill>
          <a:ln>
            <a:solidFill>
              <a:srgbClr val="000000"/>
            </a:solidFill>
            <a:miter lim="800000"/>
            <a:headEnd/>
            <a:tailEnd/>
          </a:ln>
        </p:spPr>
        <p:txBody>
          <a:bodyPr/>
          <a:lstStyle/>
          <a:p>
            <a:endParaRPr lang="de-DE"/>
          </a:p>
        </p:txBody>
      </p:sp>
    </p:spTree>
    <p:extLst>
      <p:ext uri="{BB962C8B-B14F-4D97-AF65-F5344CB8AC3E}">
        <p14:creationId xmlns:p14="http://schemas.microsoft.com/office/powerpoint/2010/main" val="1165365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333BF7-892B-4845-8D4C-0A0FDB943165}" type="slidenum">
              <a:rPr lang="fr-FR" altLang="es-ES_tradnl">
                <a:solidFill>
                  <a:prstClr val="black"/>
                </a:solidFill>
              </a:rPr>
              <a:pPr/>
              <a:t>26</a:t>
            </a:fld>
            <a:endParaRPr lang="fr-FR" altLang="es-ES_tradnl">
              <a:solidFill>
                <a:prstClr val="black"/>
              </a:solidFill>
            </a:endParaRPr>
          </a:p>
        </p:txBody>
      </p:sp>
      <p:sp>
        <p:nvSpPr>
          <p:cNvPr id="459778" name="Rectangle 2"/>
          <p:cNvSpPr>
            <a:spLocks noGrp="1" noRot="1" noChangeAspect="1" noChangeArrowheads="1" noTextEdit="1"/>
          </p:cNvSpPr>
          <p:nvPr>
            <p:ph type="sldImg"/>
          </p:nvPr>
        </p:nvSpPr>
        <p:spPr bwMode="auto">
          <a:xfrm>
            <a:off x="1146175" y="684213"/>
            <a:ext cx="4572000" cy="3429000"/>
          </a:xfrm>
          <a:prstGeom prst="rect">
            <a:avLst/>
          </a:prstGeom>
          <a:solidFill>
            <a:srgbClr val="FFFFFF"/>
          </a:solidFill>
          <a:ln>
            <a:solidFill>
              <a:srgbClr val="000000"/>
            </a:solidFill>
            <a:miter lim="800000"/>
            <a:headEnd/>
            <a:tailEnd/>
          </a:ln>
        </p:spPr>
      </p:sp>
      <p:sp>
        <p:nvSpPr>
          <p:cNvPr id="459779" name="Rectangle 3"/>
          <p:cNvSpPr>
            <a:spLocks noGrp="1" noChangeArrowheads="1"/>
          </p:cNvSpPr>
          <p:nvPr>
            <p:ph type="body" idx="1"/>
          </p:nvPr>
        </p:nvSpPr>
        <p:spPr bwMode="auto">
          <a:xfrm>
            <a:off x="919163" y="4341813"/>
            <a:ext cx="5019675" cy="4117975"/>
          </a:xfrm>
          <a:prstGeom prst="rect">
            <a:avLst/>
          </a:prstGeom>
          <a:solidFill>
            <a:srgbClr val="FFFFFF"/>
          </a:solidFill>
          <a:ln>
            <a:solidFill>
              <a:srgbClr val="000000"/>
            </a:solidFill>
            <a:miter lim="800000"/>
            <a:headEnd/>
            <a:tailEnd/>
          </a:ln>
        </p:spPr>
        <p:txBody>
          <a:bodyPr/>
          <a:lstStyle/>
          <a:p>
            <a:endParaRPr lang="en-GB"/>
          </a:p>
        </p:txBody>
      </p:sp>
    </p:spTree>
    <p:extLst>
      <p:ext uri="{BB962C8B-B14F-4D97-AF65-F5344CB8AC3E}">
        <p14:creationId xmlns:p14="http://schemas.microsoft.com/office/powerpoint/2010/main" val="171965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EF265C-332F-4ADD-9022-A247DA37D456}" type="slidenum">
              <a:rPr lang="fr-FR" altLang="es-ES_tradnl">
                <a:solidFill>
                  <a:prstClr val="black"/>
                </a:solidFill>
              </a:rPr>
              <a:pPr/>
              <a:t>28</a:t>
            </a:fld>
            <a:endParaRPr lang="fr-FR" altLang="es-ES_tradnl">
              <a:solidFill>
                <a:prstClr val="black"/>
              </a:solidFill>
            </a:endParaRPr>
          </a:p>
        </p:txBody>
      </p:sp>
      <p:sp>
        <p:nvSpPr>
          <p:cNvPr id="474114" name="Rectangle 2"/>
          <p:cNvSpPr>
            <a:spLocks noGrp="1" noRot="1" noChangeAspect="1" noChangeArrowheads="1" noTextEdit="1"/>
          </p:cNvSpPr>
          <p:nvPr>
            <p:ph type="sldImg"/>
          </p:nvPr>
        </p:nvSpPr>
        <p:spPr bwMode="auto">
          <a:xfrm>
            <a:off x="1146175" y="684213"/>
            <a:ext cx="4572000" cy="3429000"/>
          </a:xfrm>
          <a:prstGeom prst="rect">
            <a:avLst/>
          </a:prstGeom>
          <a:solidFill>
            <a:srgbClr val="FFFFFF"/>
          </a:solidFill>
          <a:ln>
            <a:solidFill>
              <a:srgbClr val="000000"/>
            </a:solidFill>
            <a:miter lim="800000"/>
            <a:headEnd/>
            <a:tailEnd/>
          </a:ln>
        </p:spPr>
      </p:sp>
      <p:sp>
        <p:nvSpPr>
          <p:cNvPr id="474115" name="Rectangle 3"/>
          <p:cNvSpPr>
            <a:spLocks noGrp="1" noChangeArrowheads="1"/>
          </p:cNvSpPr>
          <p:nvPr>
            <p:ph type="body" idx="1"/>
          </p:nvPr>
        </p:nvSpPr>
        <p:spPr bwMode="auto">
          <a:xfrm>
            <a:off x="919163" y="4341813"/>
            <a:ext cx="5019675" cy="4117975"/>
          </a:xfrm>
          <a:prstGeom prst="rect">
            <a:avLst/>
          </a:prstGeom>
          <a:solidFill>
            <a:srgbClr val="FFFFFF"/>
          </a:solidFill>
          <a:ln>
            <a:solidFill>
              <a:srgbClr val="000000"/>
            </a:solidFill>
            <a:miter lim="800000"/>
            <a:headEnd/>
            <a:tailEnd/>
          </a:ln>
        </p:spPr>
        <p:txBody>
          <a:bodyPr/>
          <a:lstStyle/>
          <a:p>
            <a:endParaRPr lang="en-GB"/>
          </a:p>
        </p:txBody>
      </p:sp>
    </p:spTree>
    <p:extLst>
      <p:ext uri="{BB962C8B-B14F-4D97-AF65-F5344CB8AC3E}">
        <p14:creationId xmlns:p14="http://schemas.microsoft.com/office/powerpoint/2010/main" val="21334975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5286602"/>
            <a:ext cx="7772400" cy="860425"/>
          </a:xfrm>
        </p:spPr>
        <p:txBody>
          <a:bodyPr anchor="b" anchorCtr="0"/>
          <a:lstStyle>
            <a:lvl1pPr algn="r">
              <a:defRPr>
                <a:solidFill>
                  <a:schemeClr val="tx2">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61600" y="6005400"/>
            <a:ext cx="7753800" cy="1752600"/>
          </a:xfrm>
        </p:spPr>
        <p:txBody>
          <a:bodyPr>
            <a:normAutofit/>
          </a:bodyPr>
          <a:lstStyle>
            <a:lvl1pPr marL="0" indent="0" algn="r">
              <a:buNone/>
              <a:defRPr sz="1800">
                <a:solidFill>
                  <a:schemeClr val="tx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764426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5105400" y="6541802"/>
            <a:ext cx="2895600" cy="365125"/>
          </a:xfrm>
          <a:prstGeom prst="rect">
            <a:avLst/>
          </a:prstGeom>
        </p:spPr>
        <p:txBody>
          <a:bodyPr/>
          <a:lstStyle>
            <a:lvl1pPr algn="ctr">
              <a:defRPr sz="750">
                <a:solidFill>
                  <a:schemeClr val="bg2"/>
                </a:solidFill>
                <a:latin typeface="Segoe UI" pitchFamily="34" charset="0"/>
                <a:cs typeface="Segoe UI" pitchFamily="34" charset="0"/>
              </a:defRPr>
            </a:lvl1pPr>
          </a:lstStyle>
          <a:p>
            <a:endParaRPr lang="en-US">
              <a:solidFill>
                <a:srgbClr val="C2D9FE"/>
              </a:solidFill>
            </a:endParaRPr>
          </a:p>
        </p:txBody>
      </p:sp>
      <p:sp>
        <p:nvSpPr>
          <p:cNvPr id="7" name="Slide Number Placeholder 5"/>
          <p:cNvSpPr>
            <a:spLocks noGrp="1"/>
          </p:cNvSpPr>
          <p:nvPr>
            <p:ph type="sldNum" sz="quarter" idx="4"/>
          </p:nvPr>
        </p:nvSpPr>
        <p:spPr>
          <a:xfrm>
            <a:off x="76200" y="6477002"/>
            <a:ext cx="2133600" cy="365125"/>
          </a:xfrm>
          <a:prstGeom prst="rect">
            <a:avLst/>
          </a:prstGeom>
        </p:spPr>
        <p:txBody>
          <a:bodyPr/>
          <a:lstStyle>
            <a:lvl1pPr algn="l">
              <a:defRPr sz="1200" b="1">
                <a:solidFill>
                  <a:schemeClr val="bg2"/>
                </a:solidFill>
                <a:latin typeface="Segoe UI" pitchFamily="34" charset="0"/>
                <a:cs typeface="Segoe UI" pitchFamily="34" charset="0"/>
              </a:defRPr>
            </a:lvl1pPr>
          </a:lstStyle>
          <a:p>
            <a:fld id="{3A9D3F97-BB48-4A5F-BCB6-DC74A0C0BED5}" type="slidenum">
              <a:rPr lang="en-US" smtClean="0">
                <a:solidFill>
                  <a:srgbClr val="C2D9FE"/>
                </a:solidFill>
              </a:rPr>
              <a:pPr/>
              <a:t>‹#›</a:t>
            </a:fld>
            <a:endParaRPr lang="en-US">
              <a:solidFill>
                <a:srgbClr val="C2D9FE"/>
              </a:solidFill>
            </a:endParaRPr>
          </a:p>
        </p:txBody>
      </p:sp>
    </p:spTree>
    <p:extLst>
      <p:ext uri="{BB962C8B-B14F-4D97-AF65-F5344CB8AC3E}">
        <p14:creationId xmlns:p14="http://schemas.microsoft.com/office/powerpoint/2010/main" val="1225875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752602"/>
            <a:ext cx="2855913" cy="4373563"/>
          </a:xfrm>
        </p:spPr>
        <p:txBody>
          <a:bodyPr/>
          <a:lstStyle>
            <a:lvl1pPr marL="0" indent="0">
              <a:lnSpc>
                <a:spcPts val="1200"/>
              </a:lnSpc>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Title 1"/>
          <p:cNvSpPr>
            <a:spLocks noGrp="1"/>
          </p:cNvSpPr>
          <p:nvPr>
            <p:ph type="title"/>
          </p:nvPr>
        </p:nvSpPr>
        <p:spPr>
          <a:xfrm>
            <a:off x="609600" y="733200"/>
            <a:ext cx="8229600" cy="639762"/>
          </a:xfrm>
        </p:spPr>
        <p:txBody>
          <a:bodyPr/>
          <a:lstStyle/>
          <a:p>
            <a:r>
              <a:rPr lang="en-US"/>
              <a:t>Click to edit Master title style</a:t>
            </a:r>
            <a:endParaRPr lang="en-US" dirty="0"/>
          </a:p>
        </p:txBody>
      </p:sp>
      <p:sp>
        <p:nvSpPr>
          <p:cNvPr id="9" name="Text Placeholder 10"/>
          <p:cNvSpPr>
            <a:spLocks noGrp="1"/>
          </p:cNvSpPr>
          <p:nvPr>
            <p:ph type="body" sz="quarter" idx="13"/>
          </p:nvPr>
        </p:nvSpPr>
        <p:spPr>
          <a:xfrm>
            <a:off x="631200" y="1219200"/>
            <a:ext cx="8153400" cy="457200"/>
          </a:xfrm>
        </p:spPr>
        <p:txBody>
          <a:bodyPr>
            <a:normAutofit/>
          </a:bodyPr>
          <a:lstStyle>
            <a:lvl1pPr>
              <a:buFontTx/>
              <a:buNone/>
              <a:defRPr sz="1800"/>
            </a:lvl1pPr>
          </a:lstStyle>
          <a:p>
            <a:pPr lvl="0"/>
            <a:r>
              <a:rPr lang="en-US"/>
              <a:t>Click to edit Master text styles</a:t>
            </a:r>
          </a:p>
        </p:txBody>
      </p:sp>
      <p:sp>
        <p:nvSpPr>
          <p:cNvPr id="10" name="Footer Placeholder 4"/>
          <p:cNvSpPr>
            <a:spLocks noGrp="1"/>
          </p:cNvSpPr>
          <p:nvPr>
            <p:ph type="ftr" sz="quarter" idx="3"/>
          </p:nvPr>
        </p:nvSpPr>
        <p:spPr>
          <a:xfrm>
            <a:off x="5105400" y="6541802"/>
            <a:ext cx="2895600" cy="365125"/>
          </a:xfrm>
          <a:prstGeom prst="rect">
            <a:avLst/>
          </a:prstGeom>
        </p:spPr>
        <p:txBody>
          <a:bodyPr/>
          <a:lstStyle>
            <a:lvl1pPr algn="ctr">
              <a:defRPr sz="750">
                <a:solidFill>
                  <a:schemeClr val="bg2"/>
                </a:solidFill>
                <a:latin typeface="Segoe UI" pitchFamily="34" charset="0"/>
                <a:cs typeface="Segoe UI" pitchFamily="34" charset="0"/>
              </a:defRPr>
            </a:lvl1pPr>
          </a:lstStyle>
          <a:p>
            <a:endParaRPr lang="en-US">
              <a:solidFill>
                <a:srgbClr val="C2D9FE"/>
              </a:solidFill>
            </a:endParaRPr>
          </a:p>
        </p:txBody>
      </p:sp>
      <p:sp>
        <p:nvSpPr>
          <p:cNvPr id="11" name="Slide Number Placeholder 5"/>
          <p:cNvSpPr>
            <a:spLocks noGrp="1"/>
          </p:cNvSpPr>
          <p:nvPr>
            <p:ph type="sldNum" sz="quarter" idx="4"/>
          </p:nvPr>
        </p:nvSpPr>
        <p:spPr>
          <a:xfrm>
            <a:off x="76200" y="6477002"/>
            <a:ext cx="2133600" cy="365125"/>
          </a:xfrm>
          <a:prstGeom prst="rect">
            <a:avLst/>
          </a:prstGeom>
        </p:spPr>
        <p:txBody>
          <a:bodyPr/>
          <a:lstStyle>
            <a:lvl1pPr algn="l">
              <a:defRPr sz="1200" b="1">
                <a:solidFill>
                  <a:schemeClr val="bg2"/>
                </a:solidFill>
                <a:latin typeface="Segoe UI" pitchFamily="34" charset="0"/>
                <a:cs typeface="Segoe UI" pitchFamily="34" charset="0"/>
              </a:defRPr>
            </a:lvl1pPr>
          </a:lstStyle>
          <a:p>
            <a:fld id="{3A9D3F97-BB48-4A5F-BCB6-DC74A0C0BED5}" type="slidenum">
              <a:rPr lang="en-US" smtClean="0">
                <a:solidFill>
                  <a:srgbClr val="C2D9FE"/>
                </a:solidFill>
              </a:rPr>
              <a:pPr/>
              <a:t>‹#›</a:t>
            </a:fld>
            <a:endParaRPr lang="en-US">
              <a:solidFill>
                <a:srgbClr val="C2D9FE"/>
              </a:solidFill>
            </a:endParaRPr>
          </a:p>
        </p:txBody>
      </p:sp>
    </p:spTree>
    <p:extLst>
      <p:ext uri="{BB962C8B-B14F-4D97-AF65-F5344CB8AC3E}">
        <p14:creationId xmlns:p14="http://schemas.microsoft.com/office/powerpoint/2010/main" val="445353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19600" y="5181600"/>
            <a:ext cx="3962400" cy="338138"/>
          </a:xfrm>
        </p:spPr>
        <p:txBody>
          <a:bodyPr anchor="b"/>
          <a:lstStyle>
            <a:lvl1pPr algn="l">
              <a:defRPr sz="1350" b="1"/>
            </a:lvl1pPr>
          </a:lstStyle>
          <a:p>
            <a:r>
              <a:rPr lang="en-US"/>
              <a:t>Click to edit Master title style</a:t>
            </a:r>
            <a:endParaRPr lang="en-US" dirty="0"/>
          </a:p>
        </p:txBody>
      </p:sp>
      <p:sp>
        <p:nvSpPr>
          <p:cNvPr id="3" name="Picture Placeholder 2"/>
          <p:cNvSpPr>
            <a:spLocks noGrp="1"/>
          </p:cNvSpPr>
          <p:nvPr>
            <p:ph type="pic" idx="1"/>
          </p:nvPr>
        </p:nvSpPr>
        <p:spPr>
          <a:xfrm>
            <a:off x="0" y="381000"/>
            <a:ext cx="9144000" cy="47244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419600" y="5486400"/>
            <a:ext cx="3962400" cy="804862"/>
          </a:xfrm>
        </p:spPr>
        <p:txBody>
          <a:bodyPr>
            <a:normAutofit/>
          </a:bodyPr>
          <a:lstStyle>
            <a:lvl1pPr marL="0" indent="0">
              <a:lnSpc>
                <a:spcPts val="1050"/>
              </a:lnSpc>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Footer Placeholder 4"/>
          <p:cNvSpPr>
            <a:spLocks noGrp="1"/>
          </p:cNvSpPr>
          <p:nvPr>
            <p:ph type="ftr" sz="quarter" idx="3"/>
          </p:nvPr>
        </p:nvSpPr>
        <p:spPr>
          <a:xfrm>
            <a:off x="5105400" y="6541802"/>
            <a:ext cx="2895600" cy="365125"/>
          </a:xfrm>
          <a:prstGeom prst="rect">
            <a:avLst/>
          </a:prstGeom>
        </p:spPr>
        <p:txBody>
          <a:bodyPr/>
          <a:lstStyle>
            <a:lvl1pPr algn="ctr">
              <a:defRPr sz="750">
                <a:solidFill>
                  <a:schemeClr val="bg2"/>
                </a:solidFill>
                <a:latin typeface="Segoe UI" pitchFamily="34" charset="0"/>
                <a:cs typeface="Segoe UI" pitchFamily="34" charset="0"/>
              </a:defRPr>
            </a:lvl1pPr>
          </a:lstStyle>
          <a:p>
            <a:endParaRPr lang="en-US">
              <a:solidFill>
                <a:srgbClr val="C2D9FE"/>
              </a:solidFill>
            </a:endParaRPr>
          </a:p>
        </p:txBody>
      </p:sp>
      <p:sp>
        <p:nvSpPr>
          <p:cNvPr id="10" name="Slide Number Placeholder 5"/>
          <p:cNvSpPr>
            <a:spLocks noGrp="1"/>
          </p:cNvSpPr>
          <p:nvPr>
            <p:ph type="sldNum" sz="quarter" idx="4"/>
          </p:nvPr>
        </p:nvSpPr>
        <p:spPr>
          <a:xfrm>
            <a:off x="76200" y="6477002"/>
            <a:ext cx="2133600" cy="365125"/>
          </a:xfrm>
          <a:prstGeom prst="rect">
            <a:avLst/>
          </a:prstGeom>
        </p:spPr>
        <p:txBody>
          <a:bodyPr/>
          <a:lstStyle>
            <a:lvl1pPr algn="l">
              <a:defRPr sz="1200" b="1">
                <a:solidFill>
                  <a:schemeClr val="bg2"/>
                </a:solidFill>
                <a:latin typeface="Segoe UI" pitchFamily="34" charset="0"/>
                <a:cs typeface="Segoe UI" pitchFamily="34" charset="0"/>
              </a:defRPr>
            </a:lvl1pPr>
          </a:lstStyle>
          <a:p>
            <a:fld id="{3A9D3F97-BB48-4A5F-BCB6-DC74A0C0BED5}" type="slidenum">
              <a:rPr lang="en-US" smtClean="0">
                <a:solidFill>
                  <a:srgbClr val="C2D9FE"/>
                </a:solidFill>
              </a:rPr>
              <a:pPr/>
              <a:t>‹#›</a:t>
            </a:fld>
            <a:endParaRPr lang="en-US">
              <a:solidFill>
                <a:srgbClr val="C2D9FE"/>
              </a:solidFill>
            </a:endParaRPr>
          </a:p>
        </p:txBody>
      </p:sp>
    </p:spTree>
    <p:extLst>
      <p:ext uri="{BB962C8B-B14F-4D97-AF65-F5344CB8AC3E}">
        <p14:creationId xmlns:p14="http://schemas.microsoft.com/office/powerpoint/2010/main" val="1498797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2316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29987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33200"/>
            <a:ext cx="8229600" cy="639762"/>
          </a:xfrm>
        </p:spPr>
        <p:txBody>
          <a:bodyPr/>
          <a:lstStyle/>
          <a:p>
            <a:r>
              <a:rPr lang="en-US"/>
              <a:t>Click to edit Master title style</a:t>
            </a:r>
            <a:endParaRPr lang="en-US" dirty="0"/>
          </a:p>
        </p:txBody>
      </p:sp>
      <p:sp>
        <p:nvSpPr>
          <p:cNvPr id="3" name="Content Placeholder 2"/>
          <p:cNvSpPr>
            <a:spLocks noGrp="1"/>
          </p:cNvSpPr>
          <p:nvPr>
            <p:ph idx="1"/>
          </p:nvPr>
        </p:nvSpPr>
        <p:spPr>
          <a:xfrm>
            <a:off x="609600" y="1752602"/>
            <a:ext cx="8229600" cy="4373563"/>
          </a:xfrm>
        </p:spPr>
        <p:txBody>
          <a:bodyPr/>
          <a:lstStyle>
            <a:lvl1pPr marL="0" indent="0">
              <a:lnSpc>
                <a:spcPts val="1950"/>
              </a:lnSpc>
              <a:buFontTx/>
              <a:buNone/>
              <a:defRPr sz="2100" b="1"/>
            </a:lvl1pPr>
            <a:lvl2pPr marL="513160" indent="-170260">
              <a:lnSpc>
                <a:spcPts val="1950"/>
              </a:lnSpc>
              <a:defRPr sz="1800"/>
            </a:lvl2pPr>
            <a:lvl3pPr marL="815579" indent="-129779">
              <a:lnSpc>
                <a:spcPts val="1950"/>
              </a:lnSpc>
              <a:defRPr sz="1500"/>
            </a:lvl3pPr>
            <a:lvl4pPr marL="1156097" indent="-127397">
              <a:lnSpc>
                <a:spcPts val="1950"/>
              </a:lnSpc>
              <a:defRPr sz="1200"/>
            </a:lvl4pPr>
            <a:lvl5pPr marL="1501379" indent="-129779">
              <a:lnSpc>
                <a:spcPts val="1950"/>
              </a:lnSpc>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631200" y="1219200"/>
            <a:ext cx="8153400" cy="457200"/>
          </a:xfrm>
        </p:spPr>
        <p:txBody>
          <a:bodyPr>
            <a:normAutofit/>
          </a:bodyPr>
          <a:lstStyle>
            <a:lvl1pPr>
              <a:buFontTx/>
              <a:buNone/>
              <a:defRPr sz="1800"/>
            </a:lvl1pPr>
          </a:lstStyle>
          <a:p>
            <a:pPr lvl="0"/>
            <a:r>
              <a:rPr lang="en-US"/>
              <a:t>Click to edit Master text styles</a:t>
            </a:r>
          </a:p>
        </p:txBody>
      </p:sp>
      <p:sp>
        <p:nvSpPr>
          <p:cNvPr id="7" name="Footer Placeholder 4"/>
          <p:cNvSpPr>
            <a:spLocks noGrp="1"/>
          </p:cNvSpPr>
          <p:nvPr>
            <p:ph type="ftr" sz="quarter" idx="3"/>
          </p:nvPr>
        </p:nvSpPr>
        <p:spPr>
          <a:xfrm>
            <a:off x="5105400" y="6541802"/>
            <a:ext cx="2895600" cy="365125"/>
          </a:xfrm>
          <a:prstGeom prst="rect">
            <a:avLst/>
          </a:prstGeom>
        </p:spPr>
        <p:txBody>
          <a:bodyPr/>
          <a:lstStyle>
            <a:lvl1pPr algn="ctr">
              <a:defRPr sz="750">
                <a:solidFill>
                  <a:schemeClr val="bg2"/>
                </a:solidFill>
                <a:latin typeface="Segoe UI" pitchFamily="34" charset="0"/>
                <a:cs typeface="Segoe UI" pitchFamily="34" charset="0"/>
              </a:defRPr>
            </a:lvl1pPr>
          </a:lstStyle>
          <a:p>
            <a:endParaRPr lang="en-US">
              <a:solidFill>
                <a:srgbClr val="C2D9FE"/>
              </a:solidFill>
            </a:endParaRPr>
          </a:p>
        </p:txBody>
      </p:sp>
      <p:sp>
        <p:nvSpPr>
          <p:cNvPr id="8" name="Slide Number Placeholder 5"/>
          <p:cNvSpPr>
            <a:spLocks noGrp="1"/>
          </p:cNvSpPr>
          <p:nvPr>
            <p:ph type="sldNum" sz="quarter" idx="4"/>
          </p:nvPr>
        </p:nvSpPr>
        <p:spPr>
          <a:xfrm>
            <a:off x="76200" y="6477002"/>
            <a:ext cx="2133600" cy="365125"/>
          </a:xfrm>
          <a:prstGeom prst="rect">
            <a:avLst/>
          </a:prstGeom>
        </p:spPr>
        <p:txBody>
          <a:bodyPr/>
          <a:lstStyle>
            <a:lvl1pPr algn="l">
              <a:defRPr sz="1200" b="1">
                <a:solidFill>
                  <a:schemeClr val="bg2"/>
                </a:solidFill>
                <a:latin typeface="Segoe UI" pitchFamily="34" charset="0"/>
                <a:cs typeface="Segoe UI" pitchFamily="34" charset="0"/>
              </a:defRPr>
            </a:lvl1pPr>
          </a:lstStyle>
          <a:p>
            <a:fld id="{3A9D3F97-BB48-4A5F-BCB6-DC74A0C0BED5}" type="slidenum">
              <a:rPr lang="en-US" smtClean="0">
                <a:solidFill>
                  <a:srgbClr val="C2D9FE"/>
                </a:solidFill>
              </a:rPr>
              <a:pPr/>
              <a:t>‹#›</a:t>
            </a:fld>
            <a:endParaRPr lang="en-US">
              <a:solidFill>
                <a:srgbClr val="C2D9FE"/>
              </a:solidFill>
            </a:endParaRPr>
          </a:p>
        </p:txBody>
      </p:sp>
    </p:spTree>
    <p:extLst>
      <p:ext uri="{BB962C8B-B14F-4D97-AF65-F5344CB8AC3E}">
        <p14:creationId xmlns:p14="http://schemas.microsoft.com/office/powerpoint/2010/main" val="3042215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solidFill>
                <a:srgbClr val="C2D9FE"/>
              </a:solidFill>
            </a:endParaRPr>
          </a:p>
        </p:txBody>
      </p:sp>
      <p:sp>
        <p:nvSpPr>
          <p:cNvPr id="4" name="Slide Number Placeholder 3"/>
          <p:cNvSpPr>
            <a:spLocks noGrp="1"/>
          </p:cNvSpPr>
          <p:nvPr>
            <p:ph type="sldNum" sz="quarter" idx="11"/>
          </p:nvPr>
        </p:nvSpPr>
        <p:spPr/>
        <p:txBody>
          <a:bodyPr/>
          <a:lstStyle/>
          <a:p>
            <a:fld id="{3A9D3F97-BB48-4A5F-BCB6-DC74A0C0BED5}" type="slidenum">
              <a:rPr lang="en-US" smtClean="0">
                <a:solidFill>
                  <a:srgbClr val="C2D9FE"/>
                </a:solidFill>
              </a:rPr>
              <a:pPr/>
              <a:t>‹#›</a:t>
            </a:fld>
            <a:endParaRPr lang="en-US">
              <a:solidFill>
                <a:srgbClr val="C2D9FE"/>
              </a:solidFill>
            </a:endParaRPr>
          </a:p>
        </p:txBody>
      </p:sp>
      <p:sp>
        <p:nvSpPr>
          <p:cNvPr id="9" name="Text Placeholder 8"/>
          <p:cNvSpPr>
            <a:spLocks noGrp="1"/>
          </p:cNvSpPr>
          <p:nvPr>
            <p:ph type="body" sz="quarter" idx="15"/>
          </p:nvPr>
        </p:nvSpPr>
        <p:spPr>
          <a:xfrm>
            <a:off x="1981200" y="1981200"/>
            <a:ext cx="6629400" cy="838200"/>
          </a:xfrm>
        </p:spPr>
        <p:txBody>
          <a:bodyPr>
            <a:normAutofit/>
          </a:bodyPr>
          <a:lstStyle>
            <a:lvl1pPr marL="42863" indent="0">
              <a:buFontTx/>
              <a:buNone/>
              <a:defRPr sz="1800" baseline="0"/>
            </a:lvl1pPr>
          </a:lstStyle>
          <a:p>
            <a:pPr lvl="0"/>
            <a:r>
              <a:rPr lang="en-US"/>
              <a:t>Click to edit Master text styles</a:t>
            </a:r>
          </a:p>
        </p:txBody>
      </p:sp>
      <p:sp>
        <p:nvSpPr>
          <p:cNvPr id="10" name="Title 1"/>
          <p:cNvSpPr>
            <a:spLocks noGrp="1"/>
          </p:cNvSpPr>
          <p:nvPr>
            <p:ph type="title"/>
          </p:nvPr>
        </p:nvSpPr>
        <p:spPr>
          <a:xfrm>
            <a:off x="609600" y="762000"/>
            <a:ext cx="8229600" cy="639762"/>
          </a:xfrm>
        </p:spPr>
        <p:txBody>
          <a:bodyPr/>
          <a:lstStyle/>
          <a:p>
            <a:r>
              <a:rPr lang="en-US"/>
              <a:t>Click to edit Master title style</a:t>
            </a:r>
            <a:endParaRPr lang="en-US" dirty="0"/>
          </a:p>
        </p:txBody>
      </p:sp>
      <p:sp>
        <p:nvSpPr>
          <p:cNvPr id="11" name="Text Placeholder 10"/>
          <p:cNvSpPr>
            <a:spLocks noGrp="1"/>
          </p:cNvSpPr>
          <p:nvPr>
            <p:ph type="body" sz="quarter" idx="13"/>
          </p:nvPr>
        </p:nvSpPr>
        <p:spPr>
          <a:xfrm>
            <a:off x="631200" y="1248000"/>
            <a:ext cx="8153400" cy="457200"/>
          </a:xfrm>
        </p:spPr>
        <p:txBody>
          <a:bodyPr>
            <a:normAutofit/>
          </a:bodyPr>
          <a:lstStyle>
            <a:lvl1pPr>
              <a:buFontTx/>
              <a:buNone/>
              <a:defRPr sz="1800"/>
            </a:lvl1pPr>
          </a:lstStyle>
          <a:p>
            <a:pPr lvl="0"/>
            <a:r>
              <a:rPr lang="en-US"/>
              <a:t>Click to edit Master text styles</a:t>
            </a:r>
          </a:p>
        </p:txBody>
      </p:sp>
    </p:spTree>
    <p:extLst>
      <p:ext uri="{BB962C8B-B14F-4D97-AF65-F5344CB8AC3E}">
        <p14:creationId xmlns:p14="http://schemas.microsoft.com/office/powerpoint/2010/main" val="2575076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9"/>
            <a:ext cx="7772400" cy="1362075"/>
          </a:xfrm>
        </p:spPr>
        <p:txBody>
          <a:bodyPr anchor="t"/>
          <a:lstStyle>
            <a:lvl1pPr algn="l">
              <a:defRPr sz="3000" b="1" cap="all"/>
            </a:lvl1pPr>
          </a:lstStyle>
          <a:p>
            <a:r>
              <a:rPr lang="en-US"/>
              <a:t>Click to edit Master title style</a:t>
            </a:r>
            <a:endParaRPr lang="en-US" dirty="0"/>
          </a:p>
        </p:txBody>
      </p:sp>
      <p:sp>
        <p:nvSpPr>
          <p:cNvPr id="3" name="Text Placeholder 2"/>
          <p:cNvSpPr>
            <a:spLocks noGrp="1"/>
          </p:cNvSpPr>
          <p:nvPr>
            <p:ph type="body" idx="1"/>
          </p:nvPr>
        </p:nvSpPr>
        <p:spPr>
          <a:xfrm>
            <a:off x="685800" y="1371602"/>
            <a:ext cx="7772400" cy="1500187"/>
          </a:xfrm>
        </p:spPr>
        <p:txBody>
          <a:bodyPr anchor="b"/>
          <a:lstStyle>
            <a:lvl1pPr marL="0" indent="0">
              <a:buNone/>
              <a:defRPr sz="1500">
                <a:solidFill>
                  <a:schemeClr val="bg2">
                    <a:lumMod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Footer Placeholder 4"/>
          <p:cNvSpPr>
            <a:spLocks noGrp="1"/>
          </p:cNvSpPr>
          <p:nvPr>
            <p:ph type="ftr" sz="quarter" idx="3"/>
          </p:nvPr>
        </p:nvSpPr>
        <p:spPr>
          <a:xfrm>
            <a:off x="5105400" y="6541802"/>
            <a:ext cx="2895600" cy="365125"/>
          </a:xfrm>
          <a:prstGeom prst="rect">
            <a:avLst/>
          </a:prstGeom>
        </p:spPr>
        <p:txBody>
          <a:bodyPr/>
          <a:lstStyle>
            <a:lvl1pPr algn="ctr">
              <a:defRPr sz="750">
                <a:solidFill>
                  <a:schemeClr val="bg2"/>
                </a:solidFill>
                <a:latin typeface="Segoe UI" pitchFamily="34" charset="0"/>
                <a:cs typeface="Segoe UI" pitchFamily="34" charset="0"/>
              </a:defRPr>
            </a:lvl1pPr>
          </a:lstStyle>
          <a:p>
            <a:endParaRPr lang="en-US">
              <a:solidFill>
                <a:srgbClr val="C2D9FE"/>
              </a:solidFill>
            </a:endParaRPr>
          </a:p>
        </p:txBody>
      </p:sp>
      <p:sp>
        <p:nvSpPr>
          <p:cNvPr id="7" name="Slide Number Placeholder 5"/>
          <p:cNvSpPr>
            <a:spLocks noGrp="1"/>
          </p:cNvSpPr>
          <p:nvPr>
            <p:ph type="sldNum" sz="quarter" idx="4"/>
          </p:nvPr>
        </p:nvSpPr>
        <p:spPr>
          <a:xfrm>
            <a:off x="76200" y="6477002"/>
            <a:ext cx="2133600" cy="365125"/>
          </a:xfrm>
          <a:prstGeom prst="rect">
            <a:avLst/>
          </a:prstGeom>
        </p:spPr>
        <p:txBody>
          <a:bodyPr/>
          <a:lstStyle>
            <a:lvl1pPr algn="l">
              <a:defRPr sz="1200" b="1">
                <a:solidFill>
                  <a:schemeClr val="bg2"/>
                </a:solidFill>
                <a:latin typeface="Segoe UI" pitchFamily="34" charset="0"/>
                <a:cs typeface="Segoe UI" pitchFamily="34" charset="0"/>
              </a:defRPr>
            </a:lvl1pPr>
          </a:lstStyle>
          <a:p>
            <a:fld id="{3A9D3F97-BB48-4A5F-BCB6-DC74A0C0BED5}" type="slidenum">
              <a:rPr lang="en-US" smtClean="0">
                <a:solidFill>
                  <a:srgbClr val="C2D9FE"/>
                </a:solidFill>
              </a:rPr>
              <a:pPr/>
              <a:t>‹#›</a:t>
            </a:fld>
            <a:endParaRPr lang="en-US">
              <a:solidFill>
                <a:srgbClr val="C2D9FE"/>
              </a:solidFill>
            </a:endParaRPr>
          </a:p>
        </p:txBody>
      </p:sp>
    </p:spTree>
    <p:extLst>
      <p:ext uri="{BB962C8B-B14F-4D97-AF65-F5344CB8AC3E}">
        <p14:creationId xmlns:p14="http://schemas.microsoft.com/office/powerpoint/2010/main" val="3331803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52602"/>
            <a:ext cx="4038600" cy="43735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52602"/>
            <a:ext cx="4038600" cy="43735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p:cNvSpPr>
            <a:spLocks noGrp="1"/>
          </p:cNvSpPr>
          <p:nvPr>
            <p:ph type="title"/>
          </p:nvPr>
        </p:nvSpPr>
        <p:spPr>
          <a:xfrm>
            <a:off x="609600" y="809400"/>
            <a:ext cx="8229600" cy="639762"/>
          </a:xfrm>
        </p:spPr>
        <p:txBody>
          <a:bodyPr/>
          <a:lstStyle/>
          <a:p>
            <a:r>
              <a:rPr lang="en-US"/>
              <a:t>Click to edit Master title style</a:t>
            </a:r>
            <a:endParaRPr lang="en-US" dirty="0"/>
          </a:p>
        </p:txBody>
      </p:sp>
      <p:sp>
        <p:nvSpPr>
          <p:cNvPr id="16" name="Text Placeholder 10"/>
          <p:cNvSpPr>
            <a:spLocks noGrp="1"/>
          </p:cNvSpPr>
          <p:nvPr>
            <p:ph type="body" sz="quarter" idx="13"/>
          </p:nvPr>
        </p:nvSpPr>
        <p:spPr>
          <a:xfrm>
            <a:off x="631200" y="1295400"/>
            <a:ext cx="8153400" cy="457200"/>
          </a:xfrm>
        </p:spPr>
        <p:txBody>
          <a:bodyPr>
            <a:normAutofit/>
          </a:bodyPr>
          <a:lstStyle>
            <a:lvl1pPr>
              <a:buFontTx/>
              <a:buNone/>
              <a:defRPr sz="1800"/>
            </a:lvl1pPr>
          </a:lstStyle>
          <a:p>
            <a:pPr lvl="0"/>
            <a:r>
              <a:rPr lang="en-US"/>
              <a:t>Click to edit Master text styles</a:t>
            </a:r>
          </a:p>
        </p:txBody>
      </p:sp>
      <p:sp>
        <p:nvSpPr>
          <p:cNvPr id="8" name="Footer Placeholder 4"/>
          <p:cNvSpPr>
            <a:spLocks noGrp="1"/>
          </p:cNvSpPr>
          <p:nvPr>
            <p:ph type="ftr" sz="quarter" idx="3"/>
          </p:nvPr>
        </p:nvSpPr>
        <p:spPr>
          <a:xfrm>
            <a:off x="5105400" y="6541802"/>
            <a:ext cx="2895600" cy="365125"/>
          </a:xfrm>
          <a:prstGeom prst="rect">
            <a:avLst/>
          </a:prstGeom>
        </p:spPr>
        <p:txBody>
          <a:bodyPr/>
          <a:lstStyle>
            <a:lvl1pPr algn="ctr">
              <a:defRPr sz="750">
                <a:solidFill>
                  <a:schemeClr val="bg2"/>
                </a:solidFill>
                <a:latin typeface="Segoe UI" pitchFamily="34" charset="0"/>
                <a:cs typeface="Segoe UI" pitchFamily="34" charset="0"/>
              </a:defRPr>
            </a:lvl1pPr>
          </a:lstStyle>
          <a:p>
            <a:endParaRPr lang="en-US">
              <a:solidFill>
                <a:srgbClr val="C2D9FE"/>
              </a:solidFill>
            </a:endParaRPr>
          </a:p>
        </p:txBody>
      </p:sp>
      <p:sp>
        <p:nvSpPr>
          <p:cNvPr id="11" name="Slide Number Placeholder 5"/>
          <p:cNvSpPr>
            <a:spLocks noGrp="1"/>
          </p:cNvSpPr>
          <p:nvPr>
            <p:ph type="sldNum" sz="quarter" idx="4"/>
          </p:nvPr>
        </p:nvSpPr>
        <p:spPr>
          <a:xfrm>
            <a:off x="76200" y="6477002"/>
            <a:ext cx="2133600" cy="365125"/>
          </a:xfrm>
          <a:prstGeom prst="rect">
            <a:avLst/>
          </a:prstGeom>
        </p:spPr>
        <p:txBody>
          <a:bodyPr/>
          <a:lstStyle>
            <a:lvl1pPr algn="l">
              <a:defRPr sz="1200" b="1">
                <a:solidFill>
                  <a:schemeClr val="bg2"/>
                </a:solidFill>
                <a:latin typeface="Segoe UI" pitchFamily="34" charset="0"/>
                <a:cs typeface="Segoe UI" pitchFamily="34" charset="0"/>
              </a:defRPr>
            </a:lvl1pPr>
          </a:lstStyle>
          <a:p>
            <a:fld id="{3A9D3F97-BB48-4A5F-BCB6-DC74A0C0BED5}" type="slidenum">
              <a:rPr lang="en-US" smtClean="0">
                <a:solidFill>
                  <a:srgbClr val="C2D9FE"/>
                </a:solidFill>
              </a:rPr>
              <a:pPr/>
              <a:t>‹#›</a:t>
            </a:fld>
            <a:endParaRPr lang="en-US">
              <a:solidFill>
                <a:srgbClr val="C2D9FE"/>
              </a:solidFill>
            </a:endParaRPr>
          </a:p>
        </p:txBody>
      </p:sp>
    </p:spTree>
    <p:extLst>
      <p:ext uri="{BB962C8B-B14F-4D97-AF65-F5344CB8AC3E}">
        <p14:creationId xmlns:p14="http://schemas.microsoft.com/office/powerpoint/2010/main" val="1517765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solidFill>
                <a:srgbClr val="C2D9FE"/>
              </a:solidFill>
            </a:endParaRPr>
          </a:p>
        </p:txBody>
      </p:sp>
      <p:sp>
        <p:nvSpPr>
          <p:cNvPr id="4" name="Slide Number Placeholder 3"/>
          <p:cNvSpPr>
            <a:spLocks noGrp="1"/>
          </p:cNvSpPr>
          <p:nvPr>
            <p:ph type="sldNum" sz="quarter" idx="11"/>
          </p:nvPr>
        </p:nvSpPr>
        <p:spPr/>
        <p:txBody>
          <a:bodyPr/>
          <a:lstStyle/>
          <a:p>
            <a:fld id="{3A9D3F97-BB48-4A5F-BCB6-DC74A0C0BED5}" type="slidenum">
              <a:rPr lang="en-US" smtClean="0">
                <a:solidFill>
                  <a:srgbClr val="C2D9FE"/>
                </a:solidFill>
              </a:rPr>
              <a:pPr/>
              <a:t>‹#›</a:t>
            </a:fld>
            <a:endParaRPr lang="en-US">
              <a:solidFill>
                <a:srgbClr val="C2D9FE"/>
              </a:solidFill>
            </a:endParaRPr>
          </a:p>
        </p:txBody>
      </p:sp>
      <p:sp>
        <p:nvSpPr>
          <p:cNvPr id="5" name="Content Placeholder 2"/>
          <p:cNvSpPr>
            <a:spLocks noGrp="1"/>
          </p:cNvSpPr>
          <p:nvPr>
            <p:ph sz="half" idx="1"/>
          </p:nvPr>
        </p:nvSpPr>
        <p:spPr>
          <a:xfrm>
            <a:off x="457200" y="1752601"/>
            <a:ext cx="2362200" cy="1524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
        <p:nvSpPr>
          <p:cNvPr id="6" name="Content Placeholder 3"/>
          <p:cNvSpPr>
            <a:spLocks noGrp="1"/>
          </p:cNvSpPr>
          <p:nvPr>
            <p:ph sz="half" idx="2"/>
          </p:nvPr>
        </p:nvSpPr>
        <p:spPr>
          <a:xfrm>
            <a:off x="2971800" y="1752601"/>
            <a:ext cx="5715000" cy="1524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
        <p:nvSpPr>
          <p:cNvPr id="7" name="Title 1"/>
          <p:cNvSpPr>
            <a:spLocks noGrp="1"/>
          </p:cNvSpPr>
          <p:nvPr>
            <p:ph type="title"/>
          </p:nvPr>
        </p:nvSpPr>
        <p:spPr>
          <a:xfrm>
            <a:off x="609600" y="733200"/>
            <a:ext cx="8229600" cy="639762"/>
          </a:xfrm>
        </p:spPr>
        <p:txBody>
          <a:bodyPr/>
          <a:lstStyle/>
          <a:p>
            <a:r>
              <a:rPr lang="en-US"/>
              <a:t>Click to edit Master title style</a:t>
            </a:r>
            <a:endParaRPr lang="en-US" dirty="0"/>
          </a:p>
        </p:txBody>
      </p:sp>
      <p:sp>
        <p:nvSpPr>
          <p:cNvPr id="8" name="Text Placeholder 10"/>
          <p:cNvSpPr>
            <a:spLocks noGrp="1"/>
          </p:cNvSpPr>
          <p:nvPr>
            <p:ph type="body" sz="quarter" idx="13"/>
          </p:nvPr>
        </p:nvSpPr>
        <p:spPr>
          <a:xfrm>
            <a:off x="631200" y="1219200"/>
            <a:ext cx="8153400" cy="457200"/>
          </a:xfrm>
        </p:spPr>
        <p:txBody>
          <a:bodyPr>
            <a:normAutofit/>
          </a:bodyPr>
          <a:lstStyle>
            <a:lvl1pPr>
              <a:buFontTx/>
              <a:buNone/>
              <a:defRPr sz="1800"/>
            </a:lvl1pPr>
          </a:lstStyle>
          <a:p>
            <a:pPr lvl="0"/>
            <a:r>
              <a:rPr lang="en-US"/>
              <a:t>Click to edit Master text styles</a:t>
            </a:r>
          </a:p>
        </p:txBody>
      </p:sp>
      <p:sp>
        <p:nvSpPr>
          <p:cNvPr id="9" name="Content Placeholder 2"/>
          <p:cNvSpPr>
            <a:spLocks noGrp="1"/>
          </p:cNvSpPr>
          <p:nvPr>
            <p:ph sz="half" idx="14"/>
          </p:nvPr>
        </p:nvSpPr>
        <p:spPr>
          <a:xfrm>
            <a:off x="457200" y="3352800"/>
            <a:ext cx="2362200" cy="1524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
        <p:nvSpPr>
          <p:cNvPr id="10" name="Content Placeholder 3"/>
          <p:cNvSpPr>
            <a:spLocks noGrp="1"/>
          </p:cNvSpPr>
          <p:nvPr>
            <p:ph sz="half" idx="15"/>
          </p:nvPr>
        </p:nvSpPr>
        <p:spPr>
          <a:xfrm>
            <a:off x="2971800" y="3352800"/>
            <a:ext cx="5715000" cy="1524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Tree>
    <p:extLst>
      <p:ext uri="{BB962C8B-B14F-4D97-AF65-F5344CB8AC3E}">
        <p14:creationId xmlns:p14="http://schemas.microsoft.com/office/powerpoint/2010/main" val="4172036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solidFill>
                <a:srgbClr val="C2D9FE"/>
              </a:solidFill>
            </a:endParaRPr>
          </a:p>
        </p:txBody>
      </p:sp>
      <p:sp>
        <p:nvSpPr>
          <p:cNvPr id="4" name="Slide Number Placeholder 3"/>
          <p:cNvSpPr>
            <a:spLocks noGrp="1"/>
          </p:cNvSpPr>
          <p:nvPr>
            <p:ph type="sldNum" sz="quarter" idx="11"/>
          </p:nvPr>
        </p:nvSpPr>
        <p:spPr/>
        <p:txBody>
          <a:bodyPr/>
          <a:lstStyle/>
          <a:p>
            <a:fld id="{3A9D3F97-BB48-4A5F-BCB6-DC74A0C0BED5}" type="slidenum">
              <a:rPr lang="en-US" smtClean="0">
                <a:solidFill>
                  <a:srgbClr val="C2D9FE"/>
                </a:solidFill>
              </a:rPr>
              <a:pPr/>
              <a:t>‹#›</a:t>
            </a:fld>
            <a:endParaRPr lang="en-US">
              <a:solidFill>
                <a:srgbClr val="C2D9FE"/>
              </a:solidFill>
            </a:endParaRPr>
          </a:p>
        </p:txBody>
      </p:sp>
      <p:sp>
        <p:nvSpPr>
          <p:cNvPr id="7" name="Title 1"/>
          <p:cNvSpPr>
            <a:spLocks noGrp="1"/>
          </p:cNvSpPr>
          <p:nvPr>
            <p:ph type="title"/>
          </p:nvPr>
        </p:nvSpPr>
        <p:spPr>
          <a:xfrm>
            <a:off x="609600" y="809400"/>
            <a:ext cx="8229600" cy="639762"/>
          </a:xfrm>
        </p:spPr>
        <p:txBody>
          <a:bodyPr/>
          <a:lstStyle/>
          <a:p>
            <a:r>
              <a:rPr lang="en-US"/>
              <a:t>Click to edit Master title style</a:t>
            </a:r>
            <a:endParaRPr lang="en-US" dirty="0"/>
          </a:p>
        </p:txBody>
      </p:sp>
      <p:sp>
        <p:nvSpPr>
          <p:cNvPr id="8" name="Text Placeholder 10"/>
          <p:cNvSpPr>
            <a:spLocks noGrp="1"/>
          </p:cNvSpPr>
          <p:nvPr>
            <p:ph type="body" sz="quarter" idx="13"/>
          </p:nvPr>
        </p:nvSpPr>
        <p:spPr>
          <a:xfrm>
            <a:off x="631200" y="1295400"/>
            <a:ext cx="8153400" cy="457200"/>
          </a:xfrm>
        </p:spPr>
        <p:txBody>
          <a:bodyPr>
            <a:normAutofit/>
          </a:bodyPr>
          <a:lstStyle>
            <a:lvl1pPr>
              <a:buFontTx/>
              <a:buNone/>
              <a:defRPr sz="1800"/>
            </a:lvl1pPr>
          </a:lstStyle>
          <a:p>
            <a:pPr lvl="0"/>
            <a:r>
              <a:rPr lang="en-US"/>
              <a:t>Click to edit Master text styles</a:t>
            </a:r>
          </a:p>
        </p:txBody>
      </p:sp>
      <p:sp>
        <p:nvSpPr>
          <p:cNvPr id="9" name="Content Placeholder 2"/>
          <p:cNvSpPr>
            <a:spLocks noGrp="1"/>
          </p:cNvSpPr>
          <p:nvPr>
            <p:ph sz="half" idx="1"/>
          </p:nvPr>
        </p:nvSpPr>
        <p:spPr>
          <a:xfrm>
            <a:off x="457200" y="3581402"/>
            <a:ext cx="2743200" cy="2544763"/>
          </a:xfrm>
        </p:spPr>
        <p:txBody>
          <a:bodyPr lIns="274320" tIns="0" rIns="182880">
            <a:normAutofit/>
          </a:bodyPr>
          <a:lstStyle>
            <a:lvl1pPr>
              <a:lnSpc>
                <a:spcPts val="1500"/>
              </a:lnSpc>
              <a:defRPr sz="135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
        <p:nvSpPr>
          <p:cNvPr id="10" name="Content Placeholder 3"/>
          <p:cNvSpPr>
            <a:spLocks noGrp="1"/>
          </p:cNvSpPr>
          <p:nvPr>
            <p:ph sz="half" idx="2"/>
          </p:nvPr>
        </p:nvSpPr>
        <p:spPr>
          <a:xfrm>
            <a:off x="3238500" y="3581402"/>
            <a:ext cx="2743200" cy="2544763"/>
          </a:xfrm>
        </p:spPr>
        <p:txBody>
          <a:bodyPr lIns="274320" tIns="0" rIns="182880">
            <a:normAutofit/>
          </a:bodyPr>
          <a:lstStyle>
            <a:lvl1pPr>
              <a:lnSpc>
                <a:spcPts val="1500"/>
              </a:lnSpc>
              <a:defRPr sz="135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
        <p:nvSpPr>
          <p:cNvPr id="11" name="Content Placeholder 3"/>
          <p:cNvSpPr>
            <a:spLocks noGrp="1"/>
          </p:cNvSpPr>
          <p:nvPr>
            <p:ph sz="half" idx="14"/>
          </p:nvPr>
        </p:nvSpPr>
        <p:spPr>
          <a:xfrm>
            <a:off x="6019800" y="3581402"/>
            <a:ext cx="2743200" cy="2544763"/>
          </a:xfrm>
        </p:spPr>
        <p:txBody>
          <a:bodyPr lIns="274320" tIns="0" rIns="182880">
            <a:normAutofit/>
          </a:bodyPr>
          <a:lstStyle>
            <a:lvl1pPr>
              <a:lnSpc>
                <a:spcPts val="1500"/>
              </a:lnSpc>
              <a:defRPr sz="135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cxnSp>
        <p:nvCxnSpPr>
          <p:cNvPr id="13" name="Straight Connector 12"/>
          <p:cNvCxnSpPr>
            <a:endCxn id="9" idx="3"/>
          </p:cNvCxnSpPr>
          <p:nvPr/>
        </p:nvCxnSpPr>
        <p:spPr>
          <a:xfrm rot="5400000">
            <a:off x="1650603" y="3303192"/>
            <a:ext cx="3100388" cy="794"/>
          </a:xfrm>
          <a:prstGeom prst="line">
            <a:avLst/>
          </a:prstGeom>
          <a:ln w="25400">
            <a:solidFill>
              <a:schemeClr val="accent4">
                <a:lumMod val="75000"/>
                <a:alpha val="22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3963592" y="3809603"/>
            <a:ext cx="4114007" cy="1588"/>
          </a:xfrm>
          <a:prstGeom prst="line">
            <a:avLst/>
          </a:prstGeom>
          <a:ln w="25400">
            <a:solidFill>
              <a:schemeClr val="accent4">
                <a:lumMod val="75000"/>
                <a:alpha val="22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sz="half" idx="15"/>
          </p:nvPr>
        </p:nvSpPr>
        <p:spPr>
          <a:xfrm>
            <a:off x="457200" y="1752602"/>
            <a:ext cx="2743200" cy="17065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
        <p:nvSpPr>
          <p:cNvPr id="16" name="Content Placeholder 3"/>
          <p:cNvSpPr>
            <a:spLocks noGrp="1"/>
          </p:cNvSpPr>
          <p:nvPr>
            <p:ph sz="half" idx="16"/>
          </p:nvPr>
        </p:nvSpPr>
        <p:spPr>
          <a:xfrm>
            <a:off x="3238500" y="1752602"/>
            <a:ext cx="2743200" cy="17065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
        <p:nvSpPr>
          <p:cNvPr id="17" name="Content Placeholder 3"/>
          <p:cNvSpPr>
            <a:spLocks noGrp="1"/>
          </p:cNvSpPr>
          <p:nvPr>
            <p:ph sz="half" idx="17"/>
          </p:nvPr>
        </p:nvSpPr>
        <p:spPr>
          <a:xfrm>
            <a:off x="6019800" y="1752602"/>
            <a:ext cx="2743200" cy="17065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Tree>
    <p:extLst>
      <p:ext uri="{BB962C8B-B14F-4D97-AF65-F5344CB8AC3E}">
        <p14:creationId xmlns:p14="http://schemas.microsoft.com/office/powerpoint/2010/main" val="1303215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2"/>
            <a:ext cx="4040188" cy="304801"/>
          </a:xfrm>
          <a:solidFill>
            <a:schemeClr val="accent5">
              <a:lumMod val="20000"/>
              <a:lumOff val="80000"/>
              <a:alpha val="39000"/>
            </a:schemeClr>
          </a:solidFill>
        </p:spPr>
        <p:txBody>
          <a:bodyPr tIns="320040" anchor="b">
            <a:noAutofit/>
          </a:bodyPr>
          <a:lstStyle>
            <a:lvl1pPr marL="0" indent="0">
              <a:buNone/>
              <a:defRPr sz="1350" b="1" cap="all" baseline="0">
                <a:solidFill>
                  <a:schemeClr val="tx2">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057402"/>
            <a:ext cx="4040188" cy="4068763"/>
          </a:xfrm>
        </p:spPr>
        <p:txBody>
          <a:bodyPr/>
          <a:lstStyle>
            <a:lvl1pPr>
              <a:lnSpc>
                <a:spcPct val="100000"/>
              </a:lnSpc>
              <a:defRPr sz="1500"/>
            </a:lvl1pPr>
            <a:lvl2pPr>
              <a:lnSpc>
                <a:spcPct val="100000"/>
              </a:lnSpc>
              <a:defRPr sz="1500"/>
            </a:lvl2pPr>
            <a:lvl3pPr>
              <a:lnSpc>
                <a:spcPct val="100000"/>
              </a:lnSpc>
              <a:defRPr sz="1350"/>
            </a:lvl3pPr>
            <a:lvl4pPr>
              <a:lnSpc>
                <a:spcPct val="100000"/>
              </a:lnSpc>
              <a:defRPr sz="1200"/>
            </a:lvl4pPr>
            <a:lvl5pPr>
              <a:lnSpc>
                <a:spcPct val="100000"/>
              </a:lnSpc>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6" y="2057402"/>
            <a:ext cx="4041775" cy="4068763"/>
          </a:xfrm>
        </p:spPr>
        <p:txBody>
          <a:bodyPr/>
          <a:lstStyle>
            <a:lvl1pPr>
              <a:defRPr sz="15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idx="12"/>
          </p:nvPr>
        </p:nvSpPr>
        <p:spPr>
          <a:xfrm>
            <a:off x="4648200" y="1752602"/>
            <a:ext cx="4040188" cy="304801"/>
          </a:xfrm>
          <a:solidFill>
            <a:schemeClr val="accent5">
              <a:lumMod val="20000"/>
              <a:lumOff val="80000"/>
              <a:alpha val="39000"/>
            </a:schemeClr>
          </a:solidFill>
        </p:spPr>
        <p:txBody>
          <a:bodyPr tIns="320040" anchor="b">
            <a:noAutofit/>
          </a:bodyPr>
          <a:lstStyle>
            <a:lvl1pPr marL="0" indent="0">
              <a:buNone/>
              <a:defRPr sz="1350" b="1" cap="all" baseline="0">
                <a:solidFill>
                  <a:schemeClr val="tx2">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3" name="Title 1"/>
          <p:cNvSpPr>
            <a:spLocks noGrp="1"/>
          </p:cNvSpPr>
          <p:nvPr>
            <p:ph type="title"/>
          </p:nvPr>
        </p:nvSpPr>
        <p:spPr>
          <a:xfrm>
            <a:off x="609600" y="733200"/>
            <a:ext cx="8229600" cy="639762"/>
          </a:xfrm>
        </p:spPr>
        <p:txBody>
          <a:bodyPr/>
          <a:lstStyle/>
          <a:p>
            <a:r>
              <a:rPr lang="en-US"/>
              <a:t>Click to edit Master title style</a:t>
            </a:r>
            <a:endParaRPr lang="en-US" dirty="0"/>
          </a:p>
        </p:txBody>
      </p:sp>
      <p:sp>
        <p:nvSpPr>
          <p:cNvPr id="14" name="Text Placeholder 10"/>
          <p:cNvSpPr>
            <a:spLocks noGrp="1"/>
          </p:cNvSpPr>
          <p:nvPr>
            <p:ph type="body" sz="quarter" idx="13"/>
          </p:nvPr>
        </p:nvSpPr>
        <p:spPr>
          <a:xfrm>
            <a:off x="631200" y="1219200"/>
            <a:ext cx="8153400" cy="457200"/>
          </a:xfrm>
        </p:spPr>
        <p:txBody>
          <a:bodyPr>
            <a:normAutofit/>
          </a:bodyPr>
          <a:lstStyle>
            <a:lvl1pPr>
              <a:buFontTx/>
              <a:buNone/>
              <a:defRPr sz="1800"/>
            </a:lvl1pPr>
          </a:lstStyle>
          <a:p>
            <a:pPr lvl="0"/>
            <a:r>
              <a:rPr lang="en-US"/>
              <a:t>Click to edit Master text styles</a:t>
            </a:r>
          </a:p>
        </p:txBody>
      </p:sp>
      <p:sp>
        <p:nvSpPr>
          <p:cNvPr id="15" name="Footer Placeholder 4"/>
          <p:cNvSpPr>
            <a:spLocks noGrp="1"/>
          </p:cNvSpPr>
          <p:nvPr>
            <p:ph type="ftr" sz="quarter" idx="3"/>
          </p:nvPr>
        </p:nvSpPr>
        <p:spPr>
          <a:xfrm>
            <a:off x="5105400" y="6541802"/>
            <a:ext cx="2895600" cy="365125"/>
          </a:xfrm>
          <a:prstGeom prst="rect">
            <a:avLst/>
          </a:prstGeom>
        </p:spPr>
        <p:txBody>
          <a:bodyPr/>
          <a:lstStyle>
            <a:lvl1pPr algn="ctr">
              <a:defRPr sz="750">
                <a:solidFill>
                  <a:schemeClr val="bg2"/>
                </a:solidFill>
                <a:latin typeface="Segoe UI" pitchFamily="34" charset="0"/>
                <a:cs typeface="Segoe UI" pitchFamily="34" charset="0"/>
              </a:defRPr>
            </a:lvl1pPr>
          </a:lstStyle>
          <a:p>
            <a:endParaRPr lang="en-US">
              <a:solidFill>
                <a:srgbClr val="C2D9FE"/>
              </a:solidFill>
            </a:endParaRPr>
          </a:p>
        </p:txBody>
      </p:sp>
      <p:sp>
        <p:nvSpPr>
          <p:cNvPr id="16" name="Slide Number Placeholder 5"/>
          <p:cNvSpPr>
            <a:spLocks noGrp="1"/>
          </p:cNvSpPr>
          <p:nvPr>
            <p:ph type="sldNum" sz="quarter" idx="14"/>
          </p:nvPr>
        </p:nvSpPr>
        <p:spPr>
          <a:xfrm>
            <a:off x="76200" y="6477002"/>
            <a:ext cx="2133600" cy="365125"/>
          </a:xfrm>
          <a:prstGeom prst="rect">
            <a:avLst/>
          </a:prstGeom>
        </p:spPr>
        <p:txBody>
          <a:bodyPr/>
          <a:lstStyle>
            <a:lvl1pPr algn="l">
              <a:defRPr sz="1200" b="1">
                <a:solidFill>
                  <a:schemeClr val="bg2"/>
                </a:solidFill>
                <a:latin typeface="Segoe UI" pitchFamily="34" charset="0"/>
                <a:cs typeface="Segoe UI" pitchFamily="34" charset="0"/>
              </a:defRPr>
            </a:lvl1pPr>
          </a:lstStyle>
          <a:p>
            <a:fld id="{3A9D3F97-BB48-4A5F-BCB6-DC74A0C0BED5}" type="slidenum">
              <a:rPr lang="en-US" smtClean="0">
                <a:solidFill>
                  <a:srgbClr val="C2D9FE"/>
                </a:solidFill>
              </a:rPr>
              <a:pPr/>
              <a:t>‹#›</a:t>
            </a:fld>
            <a:endParaRPr lang="en-US">
              <a:solidFill>
                <a:srgbClr val="C2D9FE"/>
              </a:solidFill>
            </a:endParaRPr>
          </a:p>
        </p:txBody>
      </p:sp>
    </p:spTree>
    <p:extLst>
      <p:ext uri="{BB962C8B-B14F-4D97-AF65-F5344CB8AC3E}">
        <p14:creationId xmlns:p14="http://schemas.microsoft.com/office/powerpoint/2010/main" val="87225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609600" y="733200"/>
            <a:ext cx="8229600" cy="639762"/>
          </a:xfrm>
        </p:spPr>
        <p:txBody>
          <a:bodyPr/>
          <a:lstStyle/>
          <a:p>
            <a:r>
              <a:rPr lang="en-US"/>
              <a:t>Click to edit Master title style</a:t>
            </a:r>
            <a:endParaRPr lang="en-US" dirty="0"/>
          </a:p>
        </p:txBody>
      </p:sp>
      <p:sp>
        <p:nvSpPr>
          <p:cNvPr id="8" name="Text Placeholder 10"/>
          <p:cNvSpPr>
            <a:spLocks noGrp="1"/>
          </p:cNvSpPr>
          <p:nvPr>
            <p:ph type="body" sz="quarter" idx="13"/>
          </p:nvPr>
        </p:nvSpPr>
        <p:spPr>
          <a:xfrm>
            <a:off x="631200" y="1219200"/>
            <a:ext cx="8153400" cy="457200"/>
          </a:xfrm>
        </p:spPr>
        <p:txBody>
          <a:bodyPr>
            <a:normAutofit/>
          </a:bodyPr>
          <a:lstStyle>
            <a:lvl1pPr>
              <a:buFontTx/>
              <a:buNone/>
              <a:defRPr sz="1800"/>
            </a:lvl1pPr>
          </a:lstStyle>
          <a:p>
            <a:pPr lvl="0"/>
            <a:r>
              <a:rPr lang="en-US"/>
              <a:t>Click to edit Master text styles</a:t>
            </a:r>
          </a:p>
        </p:txBody>
      </p:sp>
      <p:sp>
        <p:nvSpPr>
          <p:cNvPr id="6" name="Footer Placeholder 4"/>
          <p:cNvSpPr>
            <a:spLocks noGrp="1"/>
          </p:cNvSpPr>
          <p:nvPr>
            <p:ph type="ftr" sz="quarter" idx="3"/>
          </p:nvPr>
        </p:nvSpPr>
        <p:spPr>
          <a:xfrm>
            <a:off x="5105400" y="6541802"/>
            <a:ext cx="2895600" cy="365125"/>
          </a:xfrm>
          <a:prstGeom prst="rect">
            <a:avLst/>
          </a:prstGeom>
        </p:spPr>
        <p:txBody>
          <a:bodyPr/>
          <a:lstStyle>
            <a:lvl1pPr algn="ctr">
              <a:defRPr sz="750">
                <a:solidFill>
                  <a:schemeClr val="bg2"/>
                </a:solidFill>
                <a:latin typeface="Segoe UI" pitchFamily="34" charset="0"/>
                <a:cs typeface="Segoe UI" pitchFamily="34" charset="0"/>
              </a:defRPr>
            </a:lvl1pPr>
          </a:lstStyle>
          <a:p>
            <a:endParaRPr lang="en-US">
              <a:solidFill>
                <a:srgbClr val="C2D9FE"/>
              </a:solidFill>
            </a:endParaRPr>
          </a:p>
        </p:txBody>
      </p:sp>
      <p:sp>
        <p:nvSpPr>
          <p:cNvPr id="11" name="Slide Number Placeholder 5"/>
          <p:cNvSpPr>
            <a:spLocks noGrp="1"/>
          </p:cNvSpPr>
          <p:nvPr>
            <p:ph type="sldNum" sz="quarter" idx="4"/>
          </p:nvPr>
        </p:nvSpPr>
        <p:spPr>
          <a:xfrm>
            <a:off x="76200" y="6477002"/>
            <a:ext cx="2133600" cy="365125"/>
          </a:xfrm>
          <a:prstGeom prst="rect">
            <a:avLst/>
          </a:prstGeom>
        </p:spPr>
        <p:txBody>
          <a:bodyPr/>
          <a:lstStyle>
            <a:lvl1pPr algn="l">
              <a:defRPr sz="1200" b="1">
                <a:solidFill>
                  <a:schemeClr val="bg2"/>
                </a:solidFill>
                <a:latin typeface="Segoe UI" pitchFamily="34" charset="0"/>
                <a:cs typeface="Segoe UI" pitchFamily="34" charset="0"/>
              </a:defRPr>
            </a:lvl1pPr>
          </a:lstStyle>
          <a:p>
            <a:fld id="{3A9D3F97-BB48-4A5F-BCB6-DC74A0C0BED5}" type="slidenum">
              <a:rPr lang="en-US" smtClean="0">
                <a:solidFill>
                  <a:srgbClr val="C2D9FE"/>
                </a:solidFill>
              </a:rPr>
              <a:pPr/>
              <a:t>‹#›</a:t>
            </a:fld>
            <a:endParaRPr lang="en-US">
              <a:solidFill>
                <a:srgbClr val="C2D9FE"/>
              </a:solidFill>
            </a:endParaRPr>
          </a:p>
        </p:txBody>
      </p:sp>
    </p:spTree>
    <p:extLst>
      <p:ext uri="{BB962C8B-B14F-4D97-AF65-F5344CB8AC3E}">
        <p14:creationId xmlns:p14="http://schemas.microsoft.com/office/powerpoint/2010/main" val="2952313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400" y="655638"/>
            <a:ext cx="8229600" cy="63976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295402"/>
            <a:ext cx="8229600" cy="4830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3"/>
          </p:nvPr>
        </p:nvSpPr>
        <p:spPr>
          <a:xfrm>
            <a:off x="5105400" y="6541802"/>
            <a:ext cx="2895600" cy="365125"/>
          </a:xfrm>
          <a:prstGeom prst="rect">
            <a:avLst/>
          </a:prstGeom>
        </p:spPr>
        <p:txBody>
          <a:bodyPr/>
          <a:lstStyle>
            <a:lvl1pPr algn="ctr">
              <a:defRPr sz="750">
                <a:solidFill>
                  <a:schemeClr val="bg2"/>
                </a:solidFill>
                <a:latin typeface="Segoe UI" pitchFamily="34" charset="0"/>
                <a:cs typeface="Segoe UI" pitchFamily="34" charset="0"/>
              </a:defRPr>
            </a:lvl1pPr>
          </a:lstStyle>
          <a:p>
            <a:endParaRPr lang="en-US">
              <a:solidFill>
                <a:srgbClr val="C2D9FE"/>
              </a:solidFill>
            </a:endParaRPr>
          </a:p>
        </p:txBody>
      </p:sp>
      <p:sp>
        <p:nvSpPr>
          <p:cNvPr id="11" name="Slide Number Placeholder 5"/>
          <p:cNvSpPr>
            <a:spLocks noGrp="1"/>
          </p:cNvSpPr>
          <p:nvPr>
            <p:ph type="sldNum" sz="quarter" idx="4"/>
          </p:nvPr>
        </p:nvSpPr>
        <p:spPr>
          <a:xfrm>
            <a:off x="76200" y="6477002"/>
            <a:ext cx="2133600" cy="365125"/>
          </a:xfrm>
          <a:prstGeom prst="rect">
            <a:avLst/>
          </a:prstGeom>
        </p:spPr>
        <p:txBody>
          <a:bodyPr/>
          <a:lstStyle>
            <a:lvl1pPr algn="l">
              <a:defRPr sz="1200" b="1">
                <a:solidFill>
                  <a:schemeClr val="bg2"/>
                </a:solidFill>
                <a:latin typeface="Segoe UI" pitchFamily="34" charset="0"/>
                <a:cs typeface="Segoe UI" pitchFamily="34" charset="0"/>
              </a:defRPr>
            </a:lvl1pPr>
          </a:lstStyle>
          <a:p>
            <a:fld id="{3A9D3F97-BB48-4A5F-BCB6-DC74A0C0BED5}" type="slidenum">
              <a:rPr lang="en-US" smtClean="0">
                <a:solidFill>
                  <a:srgbClr val="C2D9FE"/>
                </a:solidFill>
              </a:rPr>
              <a:pPr/>
              <a:t>‹#›</a:t>
            </a:fld>
            <a:endParaRPr lang="en-US">
              <a:solidFill>
                <a:srgbClr val="C2D9FE"/>
              </a:solidFill>
            </a:endParaRPr>
          </a:p>
        </p:txBody>
      </p:sp>
    </p:spTree>
    <p:extLst>
      <p:ext uri="{BB962C8B-B14F-4D97-AF65-F5344CB8AC3E}">
        <p14:creationId xmlns:p14="http://schemas.microsoft.com/office/powerpoint/2010/main" val="349758490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62" r:id="rId13"/>
    <p:sldLayoutId id="2147483763" r:id="rId14"/>
  </p:sldLayoutIdLst>
  <p:hf hdr="0" ftr="0" dt="0"/>
  <p:txStyles>
    <p:titleStyle>
      <a:lvl1pPr algn="l" defTabSz="685800" rtl="0" eaLnBrk="1" latinLnBrk="0" hangingPunct="1">
        <a:spcBef>
          <a:spcPct val="0"/>
        </a:spcBef>
        <a:buNone/>
        <a:defRPr sz="2700" b="1" kern="1200" baseline="0">
          <a:solidFill>
            <a:schemeClr val="tx2">
              <a:lumMod val="75000"/>
            </a:schemeClr>
          </a:solidFill>
          <a:latin typeface="+mj-lt"/>
          <a:ea typeface="+mj-ea"/>
          <a:cs typeface="Segoe UI" pitchFamily="34" charset="0"/>
        </a:defRPr>
      </a:lvl1pPr>
    </p:titleStyle>
    <p:bodyStyle>
      <a:lvl1pPr marL="0" indent="0" algn="l" defTabSz="685800" rtl="0" eaLnBrk="1" latinLnBrk="0" hangingPunct="1">
        <a:lnSpc>
          <a:spcPct val="100000"/>
        </a:lnSpc>
        <a:spcBef>
          <a:spcPct val="20000"/>
        </a:spcBef>
        <a:buClr>
          <a:schemeClr val="tx2">
            <a:lumMod val="75000"/>
          </a:schemeClr>
        </a:buClr>
        <a:buSzPct val="70000"/>
        <a:buFont typeface="Arial" pitchFamily="34" charset="0"/>
        <a:buNone/>
        <a:defRPr sz="2400" kern="1200">
          <a:solidFill>
            <a:schemeClr val="tx2">
              <a:lumMod val="75000"/>
            </a:schemeClr>
          </a:solidFill>
          <a:latin typeface="+mn-lt"/>
          <a:ea typeface="+mn-ea"/>
          <a:cs typeface="Segoe UI" pitchFamily="34" charset="0"/>
        </a:defRPr>
      </a:lvl1pPr>
      <a:lvl2pPr marL="470297" indent="-127397" algn="l" defTabSz="685800" rtl="0" eaLnBrk="1" latinLnBrk="0" hangingPunct="1">
        <a:lnSpc>
          <a:spcPct val="100000"/>
        </a:lnSpc>
        <a:spcBef>
          <a:spcPct val="20000"/>
        </a:spcBef>
        <a:buClr>
          <a:schemeClr val="tx2">
            <a:lumMod val="75000"/>
          </a:schemeClr>
        </a:buClr>
        <a:buSzPct val="70000"/>
        <a:buFont typeface="Arial" pitchFamily="34" charset="0"/>
        <a:buChar char="•"/>
        <a:defRPr sz="2100" kern="1200">
          <a:solidFill>
            <a:schemeClr val="tx2">
              <a:lumMod val="75000"/>
            </a:schemeClr>
          </a:solidFill>
          <a:latin typeface="+mn-lt"/>
          <a:ea typeface="+mn-ea"/>
          <a:cs typeface="Segoe UI" pitchFamily="34" charset="0"/>
        </a:defRPr>
      </a:lvl2pPr>
      <a:lvl3pPr marL="772716" indent="-86916" algn="l" defTabSz="685800" rtl="0" eaLnBrk="1" latinLnBrk="0" hangingPunct="1">
        <a:lnSpc>
          <a:spcPct val="100000"/>
        </a:lnSpc>
        <a:spcBef>
          <a:spcPct val="20000"/>
        </a:spcBef>
        <a:buClr>
          <a:schemeClr val="tx2">
            <a:lumMod val="75000"/>
          </a:schemeClr>
        </a:buClr>
        <a:buSzPct val="70000"/>
        <a:buFont typeface="Arial" pitchFamily="34" charset="0"/>
        <a:buChar char="•"/>
        <a:defRPr sz="1800" kern="1200">
          <a:solidFill>
            <a:schemeClr val="tx2">
              <a:lumMod val="75000"/>
            </a:schemeClr>
          </a:solidFill>
          <a:latin typeface="+mn-lt"/>
          <a:ea typeface="+mn-ea"/>
          <a:cs typeface="Segoe UI" pitchFamily="34" charset="0"/>
        </a:defRPr>
      </a:lvl3pPr>
      <a:lvl4pPr marL="1112044" indent="-83344" algn="l" defTabSz="685800" rtl="0" eaLnBrk="1" latinLnBrk="0" hangingPunct="1">
        <a:lnSpc>
          <a:spcPct val="100000"/>
        </a:lnSpc>
        <a:spcBef>
          <a:spcPct val="20000"/>
        </a:spcBef>
        <a:buClr>
          <a:schemeClr val="tx2">
            <a:lumMod val="75000"/>
          </a:schemeClr>
        </a:buClr>
        <a:buSzPct val="70000"/>
        <a:buFont typeface="Arial" pitchFamily="34" charset="0"/>
        <a:buChar char="•"/>
        <a:defRPr sz="1500" kern="1200">
          <a:solidFill>
            <a:schemeClr val="tx2">
              <a:lumMod val="75000"/>
            </a:schemeClr>
          </a:solidFill>
          <a:latin typeface="+mn-lt"/>
          <a:ea typeface="+mn-ea"/>
          <a:cs typeface="Segoe UI" pitchFamily="34" charset="0"/>
        </a:defRPr>
      </a:lvl4pPr>
      <a:lvl5pPr marL="1458516" indent="-86916" algn="l" defTabSz="685800" rtl="0" eaLnBrk="1" latinLnBrk="0" hangingPunct="1">
        <a:lnSpc>
          <a:spcPct val="100000"/>
        </a:lnSpc>
        <a:spcBef>
          <a:spcPct val="20000"/>
        </a:spcBef>
        <a:buClr>
          <a:schemeClr val="tx2">
            <a:lumMod val="75000"/>
          </a:schemeClr>
        </a:buClr>
        <a:buSzPct val="70000"/>
        <a:buFont typeface="Arial" pitchFamily="34" charset="0"/>
        <a:buChar char="•"/>
        <a:defRPr sz="1500" kern="1200">
          <a:solidFill>
            <a:schemeClr val="tx2">
              <a:lumMod val="75000"/>
            </a:schemeClr>
          </a:solidFill>
          <a:latin typeface="+mn-lt"/>
          <a:ea typeface="+mn-ea"/>
          <a:cs typeface="Segoe UI"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DIC" TargetMode="Externa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hyperlink" Target="http://en.wikipedia.org/wiki/%CE%9Cm" TargetMode="External"/><Relationship Id="rId4" Type="http://schemas.openxmlformats.org/officeDocument/2006/relationships/hyperlink" Target="http://en.wikipedia.org/wiki/Micrograph"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hyperlink" Target="http://en.wikipedia.org/wiki/Microfluidics"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hyperlink" Target="http://en.wikipedia.org/wiki/Lab-on-a-chip"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www.symscape.com/reynolds-number" TargetMode="External"/><Relationship Id="rId2" Type="http://schemas.openxmlformats.org/officeDocument/2006/relationships/hyperlink" Target="http://www.symscape.com/blog/turbulence"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6788889"/>
              </p:ext>
            </p:extLst>
          </p:nvPr>
        </p:nvGraphicFramePr>
        <p:xfrm>
          <a:off x="457200" y="1295400"/>
          <a:ext cx="8229600" cy="483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4357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Grp="1" noChangeAspect="1" noChangeArrowheads="1"/>
          </p:cNvPicPr>
          <p:nvPr>
            <p:ph idx="1"/>
          </p:nvPr>
        </p:nvPicPr>
        <p:blipFill>
          <a:blip r:embed="rId2"/>
          <a:stretch>
            <a:fillRect/>
          </a:stretch>
        </p:blipFill>
        <p:spPr>
          <a:xfrm>
            <a:off x="395536" y="41526"/>
            <a:ext cx="7710392" cy="6191429"/>
          </a:xfrm>
          <a:noFill/>
        </p:spPr>
      </p:pic>
      <p:sp>
        <p:nvSpPr>
          <p:cNvPr id="4" name="Slide Number Placeholder 3"/>
          <p:cNvSpPr>
            <a:spLocks noGrp="1"/>
          </p:cNvSpPr>
          <p:nvPr>
            <p:ph type="sldNum" sz="quarter" idx="4294967295"/>
          </p:nvPr>
        </p:nvSpPr>
        <p:spPr bwMode="auto">
          <a:xfrm>
            <a:off x="7010400" y="6356350"/>
            <a:ext cx="2133600" cy="365125"/>
          </a:xfrm>
          <a:prstGeom prst="rect">
            <a:avLst/>
          </a:prstGeom>
          <a:noFill/>
          <a:ln>
            <a:miter lim="800000"/>
            <a:headEnd/>
            <a:tailEnd/>
          </a:ln>
        </p:spPr>
        <p:txBody>
          <a:bodyPr wrap="square" numCol="1" anchorCtr="0" compatLnSpc="1">
            <a:prstTxWarp prst="textNoShape">
              <a:avLst/>
            </a:prstTxWarp>
          </a:bodyPr>
          <a:lstStyle/>
          <a:p>
            <a:fld id="{404EAF14-F199-4BB1-9626-B40720F271A0}" type="slidenum">
              <a:rPr lang="fa-IR" smtClean="0"/>
              <a:pPr/>
              <a:t>10</a:t>
            </a:fld>
            <a:endParaRPr lang="fa-IR"/>
          </a:p>
        </p:txBody>
      </p:sp>
      <p:sp>
        <p:nvSpPr>
          <p:cNvPr id="6" name="Rectangle 5"/>
          <p:cNvSpPr>
            <a:spLocks noChangeArrowheads="1"/>
          </p:cNvSpPr>
          <p:nvPr/>
        </p:nvSpPr>
        <p:spPr bwMode="auto">
          <a:xfrm>
            <a:off x="2646628" y="6347953"/>
            <a:ext cx="3929063" cy="477838"/>
          </a:xfrm>
          <a:prstGeom prst="rect">
            <a:avLst/>
          </a:prstGeom>
          <a:noFill/>
          <a:ln w="9525">
            <a:noFill/>
            <a:miter lim="800000"/>
            <a:headEnd/>
            <a:tailEnd/>
          </a:ln>
        </p:spPr>
        <p:txBody>
          <a:bodyPr>
            <a:spAutoFit/>
          </a:bodyPr>
          <a:lstStyle/>
          <a:p>
            <a:r>
              <a:rPr lang="en-US" sz="2500" b="1" dirty="0"/>
              <a:t>Microfluidic Devices</a:t>
            </a:r>
            <a:endParaRPr lang="fa-IR" sz="25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61442"/>
                                        </p:tgtEl>
                                        <p:attrNameLst>
                                          <p:attrName>style.visibility</p:attrName>
                                        </p:attrNameLst>
                                      </p:cBhvr>
                                      <p:to>
                                        <p:strVal val="visible"/>
                                      </p:to>
                                    </p:set>
                                    <p:animEffect transition="in" filter="blinds(horizontal)">
                                      <p:cBhvr>
                                        <p:cTn id="10" dur="1000"/>
                                        <p:tgtEl>
                                          <p:spTgt spid="6144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Grp="1" noChangeAspect="1" noChangeArrowheads="1"/>
          </p:cNvPicPr>
          <p:nvPr>
            <p:ph idx="1"/>
          </p:nvPr>
        </p:nvPicPr>
        <p:blipFill>
          <a:blip r:embed="rId2"/>
          <a:srcRect/>
          <a:stretch>
            <a:fillRect/>
          </a:stretch>
        </p:blipFill>
        <p:spPr>
          <a:xfrm>
            <a:off x="1766888" y="219075"/>
            <a:ext cx="4733925" cy="4995863"/>
          </a:xfrm>
          <a:noFill/>
        </p:spPr>
      </p:pic>
      <p:sp>
        <p:nvSpPr>
          <p:cNvPr id="4" name="Slide Number Placeholder 3"/>
          <p:cNvSpPr>
            <a:spLocks noGrp="1"/>
          </p:cNvSpPr>
          <p:nvPr>
            <p:ph type="sldNum" sz="quarter" idx="4294967295"/>
          </p:nvPr>
        </p:nvSpPr>
        <p:spPr bwMode="auto">
          <a:xfrm>
            <a:off x="7010400" y="6356350"/>
            <a:ext cx="2133600" cy="365125"/>
          </a:xfrm>
          <a:prstGeom prst="rect">
            <a:avLst/>
          </a:prstGeom>
          <a:noFill/>
          <a:ln>
            <a:miter lim="800000"/>
            <a:headEnd/>
            <a:tailEnd/>
          </a:ln>
        </p:spPr>
        <p:txBody>
          <a:bodyPr wrap="square" numCol="1" anchorCtr="0" compatLnSpc="1">
            <a:prstTxWarp prst="textNoShape">
              <a:avLst/>
            </a:prstTxWarp>
          </a:bodyPr>
          <a:lstStyle/>
          <a:p>
            <a:fld id="{C72AA84D-7BAE-403E-93A8-DCD95E04305E}" type="slidenum">
              <a:rPr lang="fa-IR" smtClean="0"/>
              <a:pPr/>
              <a:t>11</a:t>
            </a:fld>
            <a:endParaRPr lang="fa-IR"/>
          </a:p>
        </p:txBody>
      </p:sp>
      <p:sp>
        <p:nvSpPr>
          <p:cNvPr id="6" name="Rectangle 5"/>
          <p:cNvSpPr>
            <a:spLocks noChangeArrowheads="1"/>
          </p:cNvSpPr>
          <p:nvPr/>
        </p:nvSpPr>
        <p:spPr bwMode="auto">
          <a:xfrm>
            <a:off x="1571625" y="5286375"/>
            <a:ext cx="5143500" cy="1200329"/>
          </a:xfrm>
          <a:prstGeom prst="rect">
            <a:avLst/>
          </a:prstGeom>
          <a:noFill/>
          <a:ln w="9525">
            <a:noFill/>
            <a:miter lim="800000"/>
            <a:headEnd/>
            <a:tailEnd/>
          </a:ln>
        </p:spPr>
        <p:txBody>
          <a:bodyPr>
            <a:spAutoFit/>
          </a:bodyPr>
          <a:lstStyle/>
          <a:p>
            <a:pPr algn="just" rtl="0"/>
            <a:r>
              <a:rPr lang="en-US" dirty="0"/>
              <a:t>Silicone, rubber and glass microfluidic devices. Top: a photograph of the devices. </a:t>
            </a:r>
          </a:p>
          <a:p>
            <a:pPr algn="just"/>
            <a:r>
              <a:rPr lang="en-US" dirty="0"/>
              <a:t>Bottom: differential interference contrast (</a:t>
            </a:r>
            <a:r>
              <a:rPr lang="en-US" dirty="0">
                <a:hlinkClick r:id="rId3" tooltip="DIC"/>
              </a:rPr>
              <a:t>DIC</a:t>
            </a:r>
            <a:r>
              <a:rPr lang="en-US" dirty="0"/>
              <a:t>) </a:t>
            </a:r>
            <a:r>
              <a:rPr lang="en-US" dirty="0">
                <a:hlinkClick r:id="rId4" tooltip="Micrograph"/>
              </a:rPr>
              <a:t>micrographs</a:t>
            </a:r>
            <a:r>
              <a:rPr lang="en-US" dirty="0"/>
              <a:t> of a serpentine channel ~15 </a:t>
            </a:r>
            <a:r>
              <a:rPr lang="en-US" dirty="0" err="1">
                <a:hlinkClick r:id="rId5" tooltip="Μm"/>
              </a:rPr>
              <a:t>μm</a:t>
            </a:r>
            <a:r>
              <a:rPr lang="en-US" dirty="0"/>
              <a:t> wide.</a:t>
            </a: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62466"/>
                                        </p:tgtEl>
                                        <p:attrNameLst>
                                          <p:attrName>style.visibility</p:attrName>
                                        </p:attrNameLst>
                                      </p:cBhvr>
                                      <p:to>
                                        <p:strVal val="visible"/>
                                      </p:to>
                                    </p:set>
                                    <p:animEffect transition="in" filter="blinds(horizontal)">
                                      <p:cBhvr>
                                        <p:cTn id="10" dur="1000"/>
                                        <p:tgtEl>
                                          <p:spTgt spid="6246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582612"/>
            <a:ext cx="7467600" cy="703263"/>
          </a:xfrm>
        </p:spPr>
        <p:txBody>
          <a:bodyPr>
            <a:normAutofit/>
          </a:bodyPr>
          <a:lstStyle/>
          <a:p>
            <a:pPr eaLnBrk="1" fontAlgn="auto" hangingPunct="1">
              <a:spcAft>
                <a:spcPts val="0"/>
              </a:spcAft>
              <a:defRPr/>
            </a:pPr>
            <a:r>
              <a:rPr lang="en-US" dirty="0">
                <a:solidFill>
                  <a:srgbClr val="FF0000"/>
                </a:solidFill>
              </a:rPr>
              <a:t>Advantages of Microfluidic Devices</a:t>
            </a:r>
            <a:endParaRPr lang="fa-IR" dirty="0">
              <a:solidFill>
                <a:srgbClr val="FF0000"/>
              </a:solidFill>
            </a:endParaRPr>
          </a:p>
        </p:txBody>
      </p:sp>
      <p:sp>
        <p:nvSpPr>
          <p:cNvPr id="3" name="Content Placeholder 2"/>
          <p:cNvSpPr>
            <a:spLocks noGrp="1"/>
          </p:cNvSpPr>
          <p:nvPr>
            <p:ph idx="1"/>
          </p:nvPr>
        </p:nvSpPr>
        <p:spPr>
          <a:xfrm>
            <a:off x="428625" y="1285875"/>
            <a:ext cx="7715250" cy="5214938"/>
          </a:xfrm>
        </p:spPr>
        <p:txBody>
          <a:bodyPr>
            <a:normAutofit lnSpcReduction="10000"/>
          </a:bodyPr>
          <a:lstStyle/>
          <a:p>
            <a:pPr marL="273050" indent="-273050" algn="just" eaLnBrk="1" hangingPunct="1">
              <a:buFont typeface="Wingdings" pitchFamily="2" charset="2"/>
              <a:buChar char=""/>
            </a:pPr>
            <a:r>
              <a:rPr lang="en-US" dirty="0">
                <a:cs typeface="Arial" charset="0"/>
              </a:rPr>
              <a:t>Microfluidics offer advantages both from a technical as well as from an economical viewpoint.</a:t>
            </a:r>
          </a:p>
          <a:p>
            <a:pPr marL="273050" indent="-273050" algn="just" eaLnBrk="1" hangingPunct="1">
              <a:buFont typeface="Wingdings" pitchFamily="2" charset="2"/>
              <a:buChar char=""/>
            </a:pPr>
            <a:endParaRPr lang="en-US" dirty="0">
              <a:cs typeface="Arial" charset="0"/>
            </a:endParaRPr>
          </a:p>
          <a:p>
            <a:pPr marL="273050" indent="-273050" algn="just" eaLnBrk="1" hangingPunct="1">
              <a:buFont typeface="Wingdings" pitchFamily="2" charset="2"/>
              <a:buChar char=""/>
            </a:pPr>
            <a:r>
              <a:rPr lang="en-US" dirty="0">
                <a:cs typeface="Arial" charset="0"/>
              </a:rPr>
              <a:t> When the dimension of fluidic structures are scaled down to the micrometer region, the surface to volume ratio of the fluidic involved increases dramatically, and </a:t>
            </a:r>
            <a:r>
              <a:rPr lang="en-US" dirty="0">
                <a:solidFill>
                  <a:schemeClr val="accent1">
                    <a:lumMod val="75000"/>
                  </a:schemeClr>
                </a:solidFill>
                <a:cs typeface="Arial" charset="0"/>
              </a:rPr>
              <a:t>surface effects start to dominate volume effects</a:t>
            </a:r>
            <a:r>
              <a:rPr lang="en-US" dirty="0">
                <a:cs typeface="Arial" charset="0"/>
              </a:rPr>
              <a:t>.</a:t>
            </a:r>
          </a:p>
          <a:p>
            <a:pPr marL="273050" indent="-273050" algn="just" eaLnBrk="1" hangingPunct="1">
              <a:buFont typeface="Wingdings" pitchFamily="2" charset="2"/>
              <a:buChar char=""/>
            </a:pPr>
            <a:endParaRPr lang="en-US" dirty="0">
              <a:cs typeface="Arial" charset="0"/>
            </a:endParaRPr>
          </a:p>
          <a:p>
            <a:pPr marL="273050" indent="-273050" algn="just" eaLnBrk="1" hangingPunct="1">
              <a:buFont typeface="Wingdings" pitchFamily="2" charset="2"/>
              <a:buChar char=""/>
            </a:pPr>
            <a:r>
              <a:rPr lang="en-US" dirty="0">
                <a:cs typeface="Arial" charset="0"/>
              </a:rPr>
              <a:t>For the fluid flow in microstructures this leads to well-defined flow characteristics, as the flow is </a:t>
            </a:r>
            <a:r>
              <a:rPr lang="en-US" dirty="0">
                <a:solidFill>
                  <a:schemeClr val="accent1">
                    <a:lumMod val="75000"/>
                  </a:schemeClr>
                </a:solidFill>
                <a:cs typeface="Arial" charset="0"/>
              </a:rPr>
              <a:t>strictly laminar </a:t>
            </a:r>
            <a:r>
              <a:rPr lang="en-US" dirty="0">
                <a:cs typeface="Arial" charset="0"/>
              </a:rPr>
              <a:t>and turbulence can only appear in very limited regions around sharp edges.</a:t>
            </a:r>
          </a:p>
          <a:p>
            <a:pPr marL="273050" indent="-273050" algn="just" eaLnBrk="1" hangingPunct="1">
              <a:buFont typeface="Wingdings" pitchFamily="2" charset="2"/>
              <a:buNone/>
            </a:pPr>
            <a:r>
              <a:rPr lang="en-US" dirty="0">
                <a:cs typeface="Arial" charset="0"/>
              </a:rPr>
              <a:t>  </a:t>
            </a:r>
            <a:endParaRPr lang="fa-IR" dirty="0"/>
          </a:p>
        </p:txBody>
      </p:sp>
      <p:sp>
        <p:nvSpPr>
          <p:cNvPr id="4" name="Slide Number Placeholder 3"/>
          <p:cNvSpPr>
            <a:spLocks noGrp="1"/>
          </p:cNvSpPr>
          <p:nvPr>
            <p:ph type="sldNum" sz="quarter" idx="4294967295"/>
          </p:nvPr>
        </p:nvSpPr>
        <p:spPr bwMode="auto">
          <a:xfrm>
            <a:off x="7010400" y="6356350"/>
            <a:ext cx="2133600" cy="365125"/>
          </a:xfrm>
          <a:prstGeom prst="rect">
            <a:avLst/>
          </a:prstGeom>
          <a:noFill/>
          <a:ln>
            <a:miter lim="800000"/>
            <a:headEnd/>
            <a:tailEnd/>
          </a:ln>
        </p:spPr>
        <p:txBody>
          <a:bodyPr wrap="square" numCol="1" anchorCtr="0" compatLnSpc="1">
            <a:prstTxWarp prst="textNoShape">
              <a:avLst/>
            </a:prstTxWarp>
          </a:bodyPr>
          <a:lstStyle/>
          <a:p>
            <a:fld id="{FB17D636-8A97-4894-9515-931040361D06}" type="slidenum">
              <a:rPr lang="fa-IR" smtClean="0"/>
              <a:pPr/>
              <a:t>12</a:t>
            </a:fld>
            <a:endParaRPr lang="fa-I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linds(horizontal)">
                                      <p:cBhvr>
                                        <p:cTn id="25" dur="500"/>
                                        <p:tgtEl>
                                          <p:spTgt spid="3">
                                            <p:txEl>
                                              <p:pRg st="5" end="5"/>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linds(horizont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268760"/>
            <a:ext cx="7931224" cy="5973762"/>
          </a:xfrm>
        </p:spPr>
        <p:txBody>
          <a:bodyPr rtlCol="0">
            <a:normAutofit/>
          </a:bodyPr>
          <a:lstStyle/>
          <a:p>
            <a:pPr marL="274320" indent="-274320" algn="just" eaLnBrk="1" fontAlgn="auto" hangingPunct="1">
              <a:spcAft>
                <a:spcPts val="0"/>
              </a:spcAft>
              <a:buFont typeface="Wingdings"/>
              <a:buChar char=""/>
              <a:defRPr/>
            </a:pPr>
            <a:r>
              <a:rPr lang="en-US" sz="2800" dirty="0"/>
              <a:t>Due to the absence of reasonable turbulence, </a:t>
            </a:r>
            <a:r>
              <a:rPr lang="en-US" sz="2800" dirty="0">
                <a:solidFill>
                  <a:schemeClr val="accent1">
                    <a:lumMod val="75000"/>
                  </a:schemeClr>
                </a:solidFill>
              </a:rPr>
              <a:t>mixing</a:t>
            </a:r>
            <a:r>
              <a:rPr lang="en-US" sz="2800" dirty="0"/>
              <a:t> of different fluids can only be achieved by </a:t>
            </a:r>
            <a:r>
              <a:rPr lang="en-US" sz="2800" dirty="0">
                <a:solidFill>
                  <a:schemeClr val="accent1">
                    <a:lumMod val="75000"/>
                  </a:schemeClr>
                </a:solidFill>
              </a:rPr>
              <a:t>diffusion</a:t>
            </a:r>
            <a:r>
              <a:rPr lang="en-US" sz="2800" dirty="0"/>
              <a:t>, or by specially designed fluidic mixing elements.</a:t>
            </a:r>
          </a:p>
          <a:p>
            <a:pPr marL="274320" indent="-274320" algn="just" eaLnBrk="1" fontAlgn="auto" hangingPunct="1">
              <a:spcAft>
                <a:spcPts val="0"/>
              </a:spcAft>
              <a:buFont typeface="Wingdings"/>
              <a:buChar char=""/>
              <a:defRPr/>
            </a:pPr>
            <a:r>
              <a:rPr lang="en-US" sz="2800" dirty="0"/>
              <a:t> Moreover, due to the scaling factors of diffusion and heat conduction, the </a:t>
            </a:r>
            <a:r>
              <a:rPr lang="en-US" sz="2800" dirty="0">
                <a:solidFill>
                  <a:schemeClr val="accent1">
                    <a:lumMod val="75000"/>
                  </a:schemeClr>
                </a:solidFill>
              </a:rPr>
              <a:t>equilibrium conditions can be reached faster.</a:t>
            </a:r>
          </a:p>
          <a:p>
            <a:pPr marL="0" indent="0" algn="just" eaLnBrk="1" fontAlgn="auto" hangingPunct="1">
              <a:spcAft>
                <a:spcPts val="0"/>
              </a:spcAft>
              <a:buNone/>
              <a:defRPr/>
            </a:pPr>
            <a:r>
              <a:rPr lang="en-US" sz="2800" dirty="0"/>
              <a:t> </a:t>
            </a:r>
            <a:endParaRPr lang="fa-IR" sz="2800" dirty="0"/>
          </a:p>
        </p:txBody>
      </p:sp>
      <p:sp>
        <p:nvSpPr>
          <p:cNvPr id="4" name="Slide Number Placeholder 3"/>
          <p:cNvSpPr>
            <a:spLocks noGrp="1"/>
          </p:cNvSpPr>
          <p:nvPr>
            <p:ph type="sldNum" sz="quarter" idx="4294967295"/>
          </p:nvPr>
        </p:nvSpPr>
        <p:spPr bwMode="auto">
          <a:xfrm>
            <a:off x="7010400" y="6356350"/>
            <a:ext cx="2133600" cy="365125"/>
          </a:xfrm>
          <a:prstGeom prst="rect">
            <a:avLst/>
          </a:prstGeom>
          <a:noFill/>
          <a:ln>
            <a:miter lim="800000"/>
            <a:headEnd/>
            <a:tailEnd/>
          </a:ln>
        </p:spPr>
        <p:txBody>
          <a:bodyPr wrap="square" numCol="1" anchorCtr="0" compatLnSpc="1">
            <a:prstTxWarp prst="textNoShape">
              <a:avLst/>
            </a:prstTxWarp>
          </a:bodyPr>
          <a:lstStyle/>
          <a:p>
            <a:fld id="{FB19A63A-E79F-40CC-A71A-EB10095CFAB6}" type="slidenum">
              <a:rPr lang="fa-IR" smtClean="0"/>
              <a:pPr/>
              <a:t>13</a:t>
            </a:fld>
            <a:endParaRPr lang="fa-I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54" y="-3462383"/>
            <a:ext cx="9619579" cy="9821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4575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052736"/>
            <a:ext cx="7931224" cy="5973762"/>
          </a:xfrm>
        </p:spPr>
        <p:txBody>
          <a:bodyPr rtlCol="0">
            <a:normAutofit/>
          </a:bodyPr>
          <a:lstStyle/>
          <a:p>
            <a:pPr marL="274320" indent="-274320" algn="just" eaLnBrk="1" fontAlgn="auto" hangingPunct="1">
              <a:spcAft>
                <a:spcPts val="0"/>
              </a:spcAft>
              <a:buFont typeface="Wingdings"/>
              <a:buChar char=""/>
              <a:defRPr/>
            </a:pPr>
            <a:r>
              <a:rPr lang="en-US" sz="2800" dirty="0"/>
              <a:t>The small volumes involved are of enormous advantage especially for </a:t>
            </a:r>
            <a:r>
              <a:rPr lang="en-US" sz="2800" dirty="0">
                <a:solidFill>
                  <a:schemeClr val="accent1">
                    <a:lumMod val="75000"/>
                  </a:schemeClr>
                </a:solidFill>
              </a:rPr>
              <a:t>highly parallel applications</a:t>
            </a:r>
            <a:r>
              <a:rPr lang="en-US" sz="2800" dirty="0"/>
              <a:t>, like array devices used in genomics, proteomics, and drug delivery.</a:t>
            </a:r>
          </a:p>
          <a:p>
            <a:pPr marL="274320" indent="-274320" algn="just" eaLnBrk="1" fontAlgn="auto" hangingPunct="1">
              <a:spcAft>
                <a:spcPts val="0"/>
              </a:spcAft>
              <a:buFont typeface="Wingdings"/>
              <a:buChar char=""/>
              <a:defRPr/>
            </a:pPr>
            <a:r>
              <a:rPr lang="en-US" sz="2800" dirty="0"/>
              <a:t>The reduction in the amount of substance required for each reaction leads to significant </a:t>
            </a:r>
            <a:r>
              <a:rPr lang="en-US" sz="2800" dirty="0">
                <a:solidFill>
                  <a:schemeClr val="accent1">
                    <a:lumMod val="75000"/>
                  </a:schemeClr>
                </a:solidFill>
              </a:rPr>
              <a:t>cost reduction </a:t>
            </a:r>
            <a:r>
              <a:rPr lang="en-US" sz="2800" dirty="0"/>
              <a:t>for these types of applications.</a:t>
            </a:r>
          </a:p>
          <a:p>
            <a:pPr marL="274320" indent="-274320" algn="just" eaLnBrk="1" fontAlgn="auto" hangingPunct="1">
              <a:spcAft>
                <a:spcPts val="0"/>
              </a:spcAft>
              <a:buFont typeface="Wingdings"/>
              <a:buChar char=""/>
              <a:defRPr/>
            </a:pPr>
            <a:r>
              <a:rPr lang="en-US" sz="2800" dirty="0"/>
              <a:t>Another advantage is that </a:t>
            </a:r>
            <a:r>
              <a:rPr lang="en-US" sz="2800" dirty="0">
                <a:solidFill>
                  <a:schemeClr val="accent1">
                    <a:lumMod val="75000"/>
                  </a:schemeClr>
                </a:solidFill>
              </a:rPr>
              <a:t>minimally invasive </a:t>
            </a:r>
            <a:r>
              <a:rPr lang="en-US" sz="2800" dirty="0"/>
              <a:t>methods are sufficient for taking samples. </a:t>
            </a:r>
            <a:endParaRPr lang="fa-IR" sz="2800" dirty="0"/>
          </a:p>
        </p:txBody>
      </p:sp>
      <p:sp>
        <p:nvSpPr>
          <p:cNvPr id="4" name="Slide Number Placeholder 3"/>
          <p:cNvSpPr>
            <a:spLocks noGrp="1"/>
          </p:cNvSpPr>
          <p:nvPr>
            <p:ph type="sldNum" sz="quarter" idx="4294967295"/>
          </p:nvPr>
        </p:nvSpPr>
        <p:spPr bwMode="auto">
          <a:xfrm>
            <a:off x="7010400" y="6356350"/>
            <a:ext cx="2133600" cy="365125"/>
          </a:xfrm>
          <a:noFill/>
          <a:ln>
            <a:miter lim="800000"/>
            <a:headEnd/>
            <a:tailEnd/>
          </a:ln>
        </p:spPr>
        <p:txBody>
          <a:bodyPr wrap="square" numCol="1" anchorCtr="0" compatLnSpc="1">
            <a:prstTxWarp prst="textNoShape">
              <a:avLst/>
            </a:prstTxWarp>
          </a:bodyPr>
          <a:lstStyle/>
          <a:p>
            <a:fld id="{FB19A63A-E79F-40CC-A71A-EB10095CFAB6}" type="slidenum">
              <a:rPr lang="fa-IR" smtClean="0">
                <a:solidFill>
                  <a:prstClr val="black">
                    <a:tint val="75000"/>
                  </a:prstClr>
                </a:solidFill>
              </a:rPr>
              <a:pPr/>
              <a:t>15</a:t>
            </a:fld>
            <a:endParaRPr lang="fa-IR">
              <a:solidFill>
                <a:prstClr val="black">
                  <a:tint val="75000"/>
                </a:prstClr>
              </a:solidFill>
            </a:endParaRPr>
          </a:p>
        </p:txBody>
      </p:sp>
    </p:spTree>
    <p:extLst>
      <p:ext uri="{BB962C8B-B14F-4D97-AF65-F5344CB8AC3E}">
        <p14:creationId xmlns:p14="http://schemas.microsoft.com/office/powerpoint/2010/main" val="39163811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93712"/>
            <a:ext cx="7467600" cy="6045200"/>
          </a:xfrm>
        </p:spPr>
        <p:txBody>
          <a:bodyPr>
            <a:normAutofit/>
          </a:bodyPr>
          <a:lstStyle/>
          <a:p>
            <a:pPr algn="just" eaLnBrk="1" hangingPunct="1"/>
            <a:r>
              <a:rPr lang="en-US" dirty="0">
                <a:cs typeface="Times New Roman" pitchFamily="18" charset="0"/>
              </a:rPr>
              <a:t>Another method to define precisely small fluid volumes is </a:t>
            </a:r>
            <a:r>
              <a:rPr lang="en-US" dirty="0">
                <a:solidFill>
                  <a:schemeClr val="accent1">
                    <a:lumMod val="75000"/>
                  </a:schemeClr>
                </a:solidFill>
                <a:cs typeface="Times New Roman" pitchFamily="18" charset="0"/>
              </a:rPr>
              <a:t>droplet generation</a:t>
            </a:r>
            <a:r>
              <a:rPr lang="en-US" dirty="0">
                <a:cs typeface="Times New Roman" pitchFamily="18" charset="0"/>
              </a:rPr>
              <a:t>, this is a separate application field of microfluidics, with important products such as inkjet print-heads or drug delivery systems.</a:t>
            </a:r>
          </a:p>
          <a:p>
            <a:pPr algn="just" eaLnBrk="1" hangingPunct="1"/>
            <a:r>
              <a:rPr lang="en-US" dirty="0">
                <a:solidFill>
                  <a:schemeClr val="accent1">
                    <a:lumMod val="75000"/>
                  </a:schemeClr>
                </a:solidFill>
                <a:cs typeface="Times New Roman" pitchFamily="18" charset="0"/>
              </a:rPr>
              <a:t>Array spotters </a:t>
            </a:r>
            <a:r>
              <a:rPr lang="en-US" dirty="0">
                <a:cs typeface="Times New Roman" pitchFamily="18" charset="0"/>
              </a:rPr>
              <a:t>are another product of this kind, used in the immobilization process of nucleic acids, antibodies, etc.</a:t>
            </a:r>
          </a:p>
          <a:p>
            <a:pPr algn="just" eaLnBrk="1" hangingPunct="1"/>
            <a:r>
              <a:rPr lang="en-US" dirty="0">
                <a:cs typeface="Times New Roman" pitchFamily="18" charset="0"/>
              </a:rPr>
              <a:t>The </a:t>
            </a:r>
            <a:r>
              <a:rPr lang="en-US" dirty="0">
                <a:solidFill>
                  <a:schemeClr val="accent1">
                    <a:lumMod val="75000"/>
                  </a:schemeClr>
                </a:solidFill>
                <a:cs typeface="Times New Roman" pitchFamily="18" charset="0"/>
              </a:rPr>
              <a:t>large surface implies a high reaction efficiency</a:t>
            </a:r>
            <a:r>
              <a:rPr lang="en-US" dirty="0">
                <a:cs typeface="Times New Roman" pitchFamily="18" charset="0"/>
              </a:rPr>
              <a:t>, as the surface areas which may be coated with catalysts or enzymes are large compared to the reaction volume. </a:t>
            </a:r>
          </a:p>
          <a:p>
            <a:pPr algn="just" eaLnBrk="1" hangingPunct="1"/>
            <a:r>
              <a:rPr lang="en-US" dirty="0">
                <a:cs typeface="Times New Roman" pitchFamily="18" charset="0"/>
              </a:rPr>
              <a:t>Due to the large surface to volume ratio, </a:t>
            </a:r>
            <a:r>
              <a:rPr lang="en-US" dirty="0">
                <a:solidFill>
                  <a:schemeClr val="accent1">
                    <a:lumMod val="75000"/>
                  </a:schemeClr>
                </a:solidFill>
                <a:cs typeface="Times New Roman" pitchFamily="18" charset="0"/>
              </a:rPr>
              <a:t>capillary forces dominate volume factors </a:t>
            </a:r>
            <a:r>
              <a:rPr lang="en-US" dirty="0">
                <a:cs typeface="Times New Roman" pitchFamily="18" charset="0"/>
              </a:rPr>
              <a:t>such as gravity.</a:t>
            </a:r>
            <a:endParaRPr lang="fa-IR" dirty="0"/>
          </a:p>
        </p:txBody>
      </p:sp>
      <p:sp>
        <p:nvSpPr>
          <p:cNvPr id="4" name="Slide Number Placeholder 3"/>
          <p:cNvSpPr>
            <a:spLocks noGrp="1"/>
          </p:cNvSpPr>
          <p:nvPr>
            <p:ph type="sldNum" sz="quarter" idx="4294967295"/>
          </p:nvPr>
        </p:nvSpPr>
        <p:spPr bwMode="auto">
          <a:xfrm>
            <a:off x="7010400" y="6356350"/>
            <a:ext cx="2133600" cy="365125"/>
          </a:xfrm>
          <a:prstGeom prst="rect">
            <a:avLst/>
          </a:prstGeom>
          <a:ln>
            <a:miter lim="800000"/>
            <a:headEnd/>
            <a:tailEnd/>
          </a:ln>
        </p:spPr>
        <p:txBody>
          <a:bodyPr wrap="square" numCol="1" anchorCtr="0" compatLnSpc="1">
            <a:prstTxWarp prst="textNoShape">
              <a:avLst/>
            </a:prstTxWarp>
            <a:normAutofit/>
          </a:bodyPr>
          <a:lstStyle/>
          <a:p>
            <a:pPr>
              <a:defRPr/>
            </a:pPr>
            <a:fld id="{2F533B8B-F41E-47F9-97BD-7B00DF4F8D8B}" type="slidenum">
              <a:rPr lang="fa-IR" sz="1600"/>
              <a:pPr>
                <a:defRPr/>
              </a:pPr>
              <a:t>16</a:t>
            </a:fld>
            <a:endParaRPr lang="fa-IR"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7467600" cy="631825"/>
          </a:xfrm>
        </p:spPr>
        <p:txBody>
          <a:bodyPr>
            <a:normAutofit/>
          </a:bodyPr>
          <a:lstStyle/>
          <a:p>
            <a:pPr eaLnBrk="1" fontAlgn="auto" hangingPunct="1">
              <a:spcAft>
                <a:spcPts val="0"/>
              </a:spcAft>
              <a:defRPr/>
            </a:pPr>
            <a:r>
              <a:rPr lang="en-US" b="1" dirty="0">
                <a:solidFill>
                  <a:srgbClr val="FF0000"/>
                </a:solidFill>
              </a:rPr>
              <a:t>Concepts for Microfluidic Devices</a:t>
            </a:r>
            <a:endParaRPr lang="fa-IR" b="1" dirty="0">
              <a:solidFill>
                <a:srgbClr val="FF0000"/>
              </a:solidFill>
            </a:endParaRPr>
          </a:p>
        </p:txBody>
      </p:sp>
      <p:sp>
        <p:nvSpPr>
          <p:cNvPr id="3" name="Content Placeholder 2"/>
          <p:cNvSpPr>
            <a:spLocks noGrp="1"/>
          </p:cNvSpPr>
          <p:nvPr>
            <p:ph idx="1"/>
          </p:nvPr>
        </p:nvSpPr>
        <p:spPr>
          <a:xfrm>
            <a:off x="457200" y="1071563"/>
            <a:ext cx="7467600" cy="5402262"/>
          </a:xfrm>
        </p:spPr>
        <p:txBody>
          <a:bodyPr rtlCol="0">
            <a:normAutofit/>
          </a:bodyPr>
          <a:lstStyle/>
          <a:p>
            <a:pPr marL="274320" indent="-274320" algn="just" eaLnBrk="1" fontAlgn="auto" hangingPunct="1">
              <a:spcAft>
                <a:spcPts val="0"/>
              </a:spcAft>
              <a:buFont typeface="Wingdings"/>
              <a:buNone/>
              <a:defRPr/>
            </a:pPr>
            <a:r>
              <a:rPr lang="en-US" dirty="0"/>
              <a:t>Two main organization principles are used in integrating the fluidic elements on the chip.</a:t>
            </a:r>
          </a:p>
          <a:p>
            <a:pPr marL="274320" indent="-274320" algn="just" eaLnBrk="1" fontAlgn="auto" hangingPunct="1">
              <a:spcAft>
                <a:spcPts val="0"/>
              </a:spcAft>
              <a:buFont typeface="Wingdings"/>
              <a:buChar char=""/>
              <a:defRPr/>
            </a:pPr>
            <a:r>
              <a:rPr lang="en-US" dirty="0"/>
              <a:t>Parallelization</a:t>
            </a:r>
          </a:p>
          <a:p>
            <a:pPr marL="274320" indent="-274320" algn="just" eaLnBrk="1" fontAlgn="auto" hangingPunct="1">
              <a:spcAft>
                <a:spcPts val="0"/>
              </a:spcAft>
              <a:buFont typeface="Wingdings"/>
              <a:buChar char=""/>
              <a:defRPr/>
            </a:pPr>
            <a:r>
              <a:rPr lang="en-US" dirty="0"/>
              <a:t>Sequential integration</a:t>
            </a:r>
          </a:p>
          <a:p>
            <a:pPr marL="274320" indent="-274320" algn="just" eaLnBrk="1" fontAlgn="auto" hangingPunct="1">
              <a:spcAft>
                <a:spcPts val="0"/>
              </a:spcAft>
              <a:buFont typeface="Wingdings"/>
              <a:buChar char=""/>
              <a:defRPr/>
            </a:pPr>
            <a:endParaRPr lang="en-US" dirty="0"/>
          </a:p>
          <a:p>
            <a:pPr marL="274320" indent="-274320" algn="just" eaLnBrk="1" fontAlgn="auto" hangingPunct="1">
              <a:spcAft>
                <a:spcPts val="0"/>
              </a:spcAft>
              <a:buFont typeface="Wingdings"/>
              <a:buNone/>
              <a:defRPr/>
            </a:pPr>
            <a:r>
              <a:rPr lang="en-US" sz="2800" dirty="0">
                <a:solidFill>
                  <a:srgbClr val="FF0000"/>
                </a:solidFill>
              </a:rPr>
              <a:t>Parallelization</a:t>
            </a:r>
          </a:p>
          <a:p>
            <a:pPr marL="274320" indent="-274320" algn="just" eaLnBrk="1" fontAlgn="auto" hangingPunct="1">
              <a:spcAft>
                <a:spcPts val="0"/>
              </a:spcAft>
              <a:buFont typeface="Wingdings"/>
              <a:buNone/>
              <a:defRPr/>
            </a:pPr>
            <a:r>
              <a:rPr lang="en-US" sz="2800" dirty="0"/>
              <a:t>This is used when the same type of reaction has to be performed in parallel many times.</a:t>
            </a:r>
          </a:p>
          <a:p>
            <a:pPr marL="274320" indent="-274320" algn="just" eaLnBrk="1" fontAlgn="auto" hangingPunct="1">
              <a:spcAft>
                <a:spcPts val="0"/>
              </a:spcAft>
              <a:buFont typeface="Wingdings"/>
              <a:buNone/>
              <a:defRPr/>
            </a:pPr>
            <a:r>
              <a:rPr lang="en-US" sz="2800" dirty="0"/>
              <a:t>Examples are array type of chips found in DNA, carbohydrate analysis, proteomics.</a:t>
            </a:r>
          </a:p>
          <a:p>
            <a:pPr marL="274320" indent="-274320" algn="just" eaLnBrk="1" fontAlgn="auto" hangingPunct="1">
              <a:spcAft>
                <a:spcPts val="0"/>
              </a:spcAft>
              <a:buFont typeface="Wingdings"/>
              <a:buNone/>
              <a:defRPr/>
            </a:pPr>
            <a:endParaRPr lang="en-US" sz="2800" dirty="0">
              <a:solidFill>
                <a:schemeClr val="accent1">
                  <a:lumMod val="75000"/>
                </a:schemeClr>
              </a:solidFill>
            </a:endParaRPr>
          </a:p>
          <a:p>
            <a:pPr marL="274320" indent="-274320" algn="just" eaLnBrk="1" fontAlgn="auto" hangingPunct="1">
              <a:spcAft>
                <a:spcPts val="0"/>
              </a:spcAft>
              <a:buFont typeface="Wingdings"/>
              <a:buNone/>
              <a:defRPr/>
            </a:pPr>
            <a:endParaRPr lang="en-US" dirty="0"/>
          </a:p>
          <a:p>
            <a:pPr marL="274320" indent="-274320" algn="just" eaLnBrk="1" fontAlgn="auto" hangingPunct="1">
              <a:spcAft>
                <a:spcPts val="0"/>
              </a:spcAft>
              <a:buFont typeface="Wingdings"/>
              <a:buNone/>
              <a:defRPr/>
            </a:pPr>
            <a:endParaRPr lang="fa-IR" dirty="0"/>
          </a:p>
        </p:txBody>
      </p:sp>
      <p:sp>
        <p:nvSpPr>
          <p:cNvPr id="4" name="Slide Number Placeholder 3"/>
          <p:cNvSpPr>
            <a:spLocks noGrp="1"/>
          </p:cNvSpPr>
          <p:nvPr>
            <p:ph type="sldNum" sz="quarter" idx="4294967295"/>
          </p:nvPr>
        </p:nvSpPr>
        <p:spPr bwMode="auto">
          <a:xfrm>
            <a:off x="7010400" y="6356350"/>
            <a:ext cx="2133600" cy="365125"/>
          </a:xfrm>
          <a:prstGeom prst="rect">
            <a:avLst/>
          </a:prstGeom>
          <a:noFill/>
          <a:ln>
            <a:miter lim="800000"/>
            <a:headEnd/>
            <a:tailEnd/>
          </a:ln>
        </p:spPr>
        <p:txBody>
          <a:bodyPr wrap="square" numCol="1" anchorCtr="0" compatLnSpc="1">
            <a:prstTxWarp prst="textNoShape">
              <a:avLst/>
            </a:prstTxWarp>
          </a:bodyPr>
          <a:lstStyle/>
          <a:p>
            <a:fld id="{D4FD4C88-1B38-459A-8A39-B1E9B7B9EB23}" type="slidenum">
              <a:rPr lang="fa-IR" smtClean="0"/>
              <a:pPr/>
              <a:t>17</a:t>
            </a:fld>
            <a:endParaRPr lang="fa-I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linds(horizontal)">
                                      <p:cBhvr>
                                        <p:cTn id="30" dur="500"/>
                                        <p:tgtEl>
                                          <p:spTgt spid="3">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linds(horizontal)">
                                      <p:cBhvr>
                                        <p:cTn id="35" dur="500"/>
                                        <p:tgtEl>
                                          <p:spTgt spid="3">
                                            <p:txEl>
                                              <p:pRg st="6" end="6"/>
                                            </p:txEl>
                                          </p:spTgt>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blinds(horizontal)">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63"/>
            <a:ext cx="7467600" cy="5973762"/>
          </a:xfrm>
        </p:spPr>
        <p:txBody>
          <a:bodyPr rtlCol="0">
            <a:normAutofit/>
          </a:bodyPr>
          <a:lstStyle/>
          <a:p>
            <a:pPr marL="274320" indent="-274320" algn="just" eaLnBrk="1" fontAlgn="auto" hangingPunct="1">
              <a:spcAft>
                <a:spcPts val="0"/>
              </a:spcAft>
              <a:buFont typeface="Wingdings"/>
              <a:buNone/>
              <a:defRPr/>
            </a:pPr>
            <a:r>
              <a:rPr lang="en-US" dirty="0">
                <a:solidFill>
                  <a:schemeClr val="accent1">
                    <a:lumMod val="75000"/>
                  </a:schemeClr>
                </a:solidFill>
              </a:rPr>
              <a:t>Parallelization</a:t>
            </a:r>
            <a:r>
              <a:rPr lang="en-US" dirty="0"/>
              <a:t> can lead to dramatic </a:t>
            </a:r>
            <a:r>
              <a:rPr lang="en-US" dirty="0">
                <a:solidFill>
                  <a:schemeClr val="accent1">
                    <a:lumMod val="75000"/>
                  </a:schemeClr>
                </a:solidFill>
              </a:rPr>
              <a:t>cost advantages in three ways:</a:t>
            </a:r>
          </a:p>
          <a:p>
            <a:pPr marL="457200" indent="-457200" algn="just" eaLnBrk="1" fontAlgn="auto" hangingPunct="1">
              <a:spcAft>
                <a:spcPts val="0"/>
              </a:spcAft>
              <a:buFont typeface="+mj-lt"/>
              <a:buAutoNum type="arabicPeriod"/>
              <a:defRPr/>
            </a:pPr>
            <a:r>
              <a:rPr lang="en-US" dirty="0"/>
              <a:t>The manufacturing </a:t>
            </a:r>
            <a:r>
              <a:rPr lang="en-US" dirty="0">
                <a:solidFill>
                  <a:schemeClr val="accent1">
                    <a:lumMod val="75000"/>
                  </a:schemeClr>
                </a:solidFill>
              </a:rPr>
              <a:t>cost</a:t>
            </a:r>
            <a:r>
              <a:rPr lang="en-US" dirty="0"/>
              <a:t> for a device with many integrated reaction wells is much </a:t>
            </a:r>
            <a:r>
              <a:rPr lang="en-US" dirty="0">
                <a:solidFill>
                  <a:schemeClr val="accent1">
                    <a:lumMod val="75000"/>
                  </a:schemeClr>
                </a:solidFill>
              </a:rPr>
              <a:t>lower</a:t>
            </a:r>
            <a:r>
              <a:rPr lang="en-US" dirty="0"/>
              <a:t> than that of many devices for just one reaction.</a:t>
            </a:r>
          </a:p>
          <a:p>
            <a:pPr marL="457200" indent="-457200" algn="just" eaLnBrk="1" fontAlgn="auto" hangingPunct="1">
              <a:spcAft>
                <a:spcPts val="0"/>
              </a:spcAft>
              <a:buFont typeface="+mj-lt"/>
              <a:buAutoNum type="arabicPeriod"/>
              <a:defRPr/>
            </a:pPr>
            <a:r>
              <a:rPr lang="en-US" dirty="0"/>
              <a:t>All reactions are performed in parallel, </a:t>
            </a:r>
            <a:r>
              <a:rPr lang="en-US" dirty="0">
                <a:solidFill>
                  <a:schemeClr val="accent1">
                    <a:lumMod val="75000"/>
                  </a:schemeClr>
                </a:solidFill>
              </a:rPr>
              <a:t>saving time</a:t>
            </a:r>
          </a:p>
          <a:p>
            <a:pPr marL="457200" indent="-457200" algn="just" eaLnBrk="1" fontAlgn="auto" hangingPunct="1">
              <a:spcAft>
                <a:spcPts val="0"/>
              </a:spcAft>
              <a:buFont typeface="+mj-lt"/>
              <a:buAutoNum type="arabicPeriod"/>
              <a:defRPr/>
            </a:pPr>
            <a:r>
              <a:rPr lang="en-US" dirty="0"/>
              <a:t>Parallel reactions are an ideal input for laboratory automation and information </a:t>
            </a:r>
            <a:r>
              <a:rPr lang="en-US" dirty="0">
                <a:solidFill>
                  <a:schemeClr val="accent1">
                    <a:lumMod val="75000"/>
                  </a:schemeClr>
                </a:solidFill>
              </a:rPr>
              <a:t>processing</a:t>
            </a:r>
            <a:r>
              <a:rPr lang="en-US" dirty="0"/>
              <a:t> of the assay results.</a:t>
            </a:r>
          </a:p>
          <a:p>
            <a:pPr marL="457200" indent="-457200" algn="just" eaLnBrk="1" fontAlgn="auto" hangingPunct="1">
              <a:spcAft>
                <a:spcPts val="0"/>
              </a:spcAft>
              <a:buFont typeface="Wingdings"/>
              <a:buChar char=""/>
              <a:defRPr/>
            </a:pPr>
            <a:r>
              <a:rPr lang="en-US" dirty="0"/>
              <a:t>One very basic application of the parallelization principle are </a:t>
            </a:r>
            <a:r>
              <a:rPr lang="en-US" dirty="0" err="1"/>
              <a:t>nanotiterplates</a:t>
            </a:r>
            <a:r>
              <a:rPr lang="en-US" dirty="0"/>
              <a:t>, an extension of the well-established micro plate technology into the </a:t>
            </a:r>
            <a:r>
              <a:rPr lang="en-US" dirty="0" err="1"/>
              <a:t>nanoliter</a:t>
            </a:r>
            <a:r>
              <a:rPr lang="en-US" dirty="0"/>
              <a:t> region.</a:t>
            </a:r>
          </a:p>
          <a:p>
            <a:pPr marL="274320" indent="-274320" algn="just" eaLnBrk="1" fontAlgn="auto" hangingPunct="1">
              <a:spcAft>
                <a:spcPts val="0"/>
              </a:spcAft>
              <a:buFont typeface="Wingdings"/>
              <a:buChar char=""/>
              <a:defRPr/>
            </a:pPr>
            <a:endParaRPr lang="fa-IR" dirty="0"/>
          </a:p>
        </p:txBody>
      </p:sp>
      <p:sp>
        <p:nvSpPr>
          <p:cNvPr id="4" name="Slide Number Placeholder 3"/>
          <p:cNvSpPr>
            <a:spLocks noGrp="1"/>
          </p:cNvSpPr>
          <p:nvPr>
            <p:ph type="sldNum" sz="quarter" idx="4294967295"/>
          </p:nvPr>
        </p:nvSpPr>
        <p:spPr bwMode="auto">
          <a:xfrm>
            <a:off x="7010400" y="6356350"/>
            <a:ext cx="2133600" cy="365125"/>
          </a:xfrm>
          <a:prstGeom prst="rect">
            <a:avLst/>
          </a:prstGeom>
          <a:noFill/>
          <a:ln>
            <a:miter lim="800000"/>
            <a:headEnd/>
            <a:tailEnd/>
          </a:ln>
        </p:spPr>
        <p:txBody>
          <a:bodyPr wrap="square" numCol="1" anchorCtr="0" compatLnSpc="1">
            <a:prstTxWarp prst="textNoShape">
              <a:avLst/>
            </a:prstTxWarp>
          </a:bodyPr>
          <a:lstStyle/>
          <a:p>
            <a:fld id="{01650D40-87CE-40CA-BA6E-DAFEC3D32160}" type="slidenum">
              <a:rPr lang="fa-IR" smtClean="0"/>
              <a:pPr/>
              <a:t>18</a:t>
            </a:fld>
            <a:endParaRPr lang="fa-I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linds(horizontal)">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63"/>
            <a:ext cx="7467600" cy="2000250"/>
          </a:xfrm>
        </p:spPr>
        <p:txBody>
          <a:bodyPr>
            <a:normAutofit fontScale="92500" lnSpcReduction="10000"/>
          </a:bodyPr>
          <a:lstStyle/>
          <a:p>
            <a:pPr algn="just" eaLnBrk="1" hangingPunct="1"/>
            <a:r>
              <a:rPr lang="en-US" sz="2800" dirty="0">
                <a:cs typeface="Times New Roman" pitchFamily="18" charset="0"/>
              </a:rPr>
              <a:t>As an example of parallelization, an array of 250</a:t>
            </a:r>
            <a:r>
              <a:rPr lang="el-GR" sz="2800" dirty="0">
                <a:cs typeface="Times New Roman" pitchFamily="18" charset="0"/>
              </a:rPr>
              <a:t>μ</a:t>
            </a:r>
            <a:r>
              <a:rPr lang="en-US" sz="2800" dirty="0">
                <a:cs typeface="Times New Roman" pitchFamily="18" charset="0"/>
              </a:rPr>
              <a:t>m × 250 </a:t>
            </a:r>
            <a:r>
              <a:rPr lang="el-GR" sz="2800" dirty="0">
                <a:cs typeface="Times New Roman" pitchFamily="18" charset="0"/>
              </a:rPr>
              <a:t>μ</a:t>
            </a:r>
            <a:r>
              <a:rPr lang="en-US" sz="2800" dirty="0">
                <a:cs typeface="Times New Roman" pitchFamily="18" charset="0"/>
              </a:rPr>
              <a:t>m wide, 500</a:t>
            </a:r>
            <a:r>
              <a:rPr lang="el-GR" sz="2800" dirty="0">
                <a:cs typeface="Times New Roman" pitchFamily="18" charset="0"/>
              </a:rPr>
              <a:t> μ</a:t>
            </a:r>
            <a:r>
              <a:rPr lang="en-US" sz="2800" dirty="0">
                <a:cs typeface="Times New Roman" pitchFamily="18" charset="0"/>
              </a:rPr>
              <a:t>m deep, bottomless wells. </a:t>
            </a:r>
          </a:p>
          <a:p>
            <a:pPr algn="just" eaLnBrk="1" hangingPunct="1"/>
            <a:r>
              <a:rPr lang="en-US" sz="2800" dirty="0">
                <a:cs typeface="Times New Roman" pitchFamily="18" charset="0"/>
              </a:rPr>
              <a:t>One chip will carry up to l00000 of these reaction wells</a:t>
            </a:r>
          </a:p>
        </p:txBody>
      </p:sp>
      <p:sp>
        <p:nvSpPr>
          <p:cNvPr id="4" name="Slide Number Placeholder 3"/>
          <p:cNvSpPr>
            <a:spLocks noGrp="1"/>
          </p:cNvSpPr>
          <p:nvPr>
            <p:ph type="sldNum" sz="quarter" idx="4294967295"/>
          </p:nvPr>
        </p:nvSpPr>
        <p:spPr bwMode="auto">
          <a:xfrm>
            <a:off x="7010400" y="6356350"/>
            <a:ext cx="2133600" cy="365125"/>
          </a:xfrm>
          <a:prstGeom prst="rect">
            <a:avLst/>
          </a:prstGeom>
          <a:noFill/>
          <a:ln>
            <a:miter lim="800000"/>
            <a:headEnd/>
            <a:tailEnd/>
          </a:ln>
        </p:spPr>
        <p:txBody>
          <a:bodyPr wrap="square" numCol="1" anchorCtr="0" compatLnSpc="1">
            <a:prstTxWarp prst="textNoShape">
              <a:avLst/>
            </a:prstTxWarp>
          </a:bodyPr>
          <a:lstStyle/>
          <a:p>
            <a:fld id="{8D670CFC-7F47-4705-BFB6-E915623581CB}" type="slidenum">
              <a:rPr lang="fa-IR" smtClean="0"/>
              <a:pPr/>
              <a:t>19</a:t>
            </a:fld>
            <a:endParaRPr lang="fa-IR"/>
          </a:p>
        </p:txBody>
      </p:sp>
      <p:pic>
        <p:nvPicPr>
          <p:cNvPr id="19461" name="Picture 5"/>
          <p:cNvPicPr>
            <a:picLocks noChangeAspect="1" noChangeArrowheads="1"/>
          </p:cNvPicPr>
          <p:nvPr/>
        </p:nvPicPr>
        <p:blipFill>
          <a:blip r:embed="rId2"/>
          <a:srcRect/>
          <a:stretch>
            <a:fillRect/>
          </a:stretch>
        </p:blipFill>
        <p:spPr bwMode="auto">
          <a:xfrm>
            <a:off x="928688" y="2603500"/>
            <a:ext cx="7064375" cy="3540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1000"/>
                                        <p:tgtEl>
                                          <p:spTgt spid="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1000"/>
                                        <p:tgtEl>
                                          <p:spTgt spid="4"/>
                                        </p:tgtEl>
                                      </p:cBhvr>
                                    </p:animEffect>
                                  </p:childTnLst>
                                </p:cTn>
                              </p:par>
                              <p:par>
                                <p:cTn id="16" presetID="3" presetClass="entr" presetSubtype="10" fill="hold" nodeType="withEffect">
                                  <p:stCondLst>
                                    <p:cond delay="0"/>
                                  </p:stCondLst>
                                  <p:childTnLst>
                                    <p:set>
                                      <p:cBhvr>
                                        <p:cTn id="17" dur="1" fill="hold">
                                          <p:stCondLst>
                                            <p:cond delay="0"/>
                                          </p:stCondLst>
                                        </p:cTn>
                                        <p:tgtEl>
                                          <p:spTgt spid="19461"/>
                                        </p:tgtEl>
                                        <p:attrNameLst>
                                          <p:attrName>style.visibility</p:attrName>
                                        </p:attrNameLst>
                                      </p:cBhvr>
                                      <p:to>
                                        <p:strVal val="visible"/>
                                      </p:to>
                                    </p:set>
                                    <p:animEffect transition="in" filter="blinds(horizontal)">
                                      <p:cBhvr>
                                        <p:cTn id="18" dur="10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5872B0-1F80-495A-AE33-830035B7A1E2}"/>
              </a:ext>
            </a:extLst>
          </p:cNvPr>
          <p:cNvSpPr>
            <a:spLocks noGrp="1"/>
          </p:cNvSpPr>
          <p:nvPr>
            <p:ph type="title"/>
          </p:nvPr>
        </p:nvSpPr>
        <p:spPr>
          <a:xfrm>
            <a:off x="457200" y="406823"/>
            <a:ext cx="8229600" cy="639762"/>
          </a:xfrm>
        </p:spPr>
        <p:txBody>
          <a:bodyPr/>
          <a:lstStyle/>
          <a:p>
            <a:r>
              <a:rPr lang="en-US" sz="3200" dirty="0">
                <a:solidFill>
                  <a:srgbClr val="FF0000"/>
                </a:solidFill>
              </a:rPr>
              <a:t>Introduction</a:t>
            </a:r>
            <a:endParaRPr lang="fa-IR" dirty="0"/>
          </a:p>
        </p:txBody>
      </p:sp>
      <p:sp>
        <p:nvSpPr>
          <p:cNvPr id="4" name="Slide Number Placeholder 3">
            <a:extLst>
              <a:ext uri="{FF2B5EF4-FFF2-40B4-BE49-F238E27FC236}">
                <a16:creationId xmlns="" xmlns:a16="http://schemas.microsoft.com/office/drawing/2014/main" id="{1D7972C0-829C-4046-9D40-8A95F0678FFB}"/>
              </a:ext>
            </a:extLst>
          </p:cNvPr>
          <p:cNvSpPr>
            <a:spLocks noGrp="1"/>
          </p:cNvSpPr>
          <p:nvPr>
            <p:ph type="sldNum" sz="quarter" idx="4"/>
          </p:nvPr>
        </p:nvSpPr>
        <p:spPr/>
        <p:txBody>
          <a:bodyPr/>
          <a:lstStyle/>
          <a:p>
            <a:fld id="{3A9D3F97-BB48-4A5F-BCB6-DC74A0C0BED5}" type="slidenum">
              <a:rPr lang="en-US" smtClean="0">
                <a:solidFill>
                  <a:srgbClr val="C2D9FE"/>
                </a:solidFill>
              </a:rPr>
              <a:pPr/>
              <a:t>2</a:t>
            </a:fld>
            <a:endParaRPr lang="en-US">
              <a:solidFill>
                <a:srgbClr val="C2D9FE"/>
              </a:solidFill>
            </a:endParaRPr>
          </a:p>
        </p:txBody>
      </p:sp>
      <p:sp>
        <p:nvSpPr>
          <p:cNvPr id="5" name="Rectangle 4">
            <a:extLst>
              <a:ext uri="{FF2B5EF4-FFF2-40B4-BE49-F238E27FC236}">
                <a16:creationId xmlns="" xmlns:a16="http://schemas.microsoft.com/office/drawing/2014/main" id="{E4A40CE9-32B7-405B-9A6A-8543FE6E37AB}"/>
              </a:ext>
            </a:extLst>
          </p:cNvPr>
          <p:cNvSpPr/>
          <p:nvPr/>
        </p:nvSpPr>
        <p:spPr>
          <a:xfrm>
            <a:off x="96452" y="1357663"/>
            <a:ext cx="8333288" cy="4142673"/>
          </a:xfrm>
          <a:prstGeom prst="rect">
            <a:avLst/>
          </a:prstGeom>
        </p:spPr>
        <p:txBody>
          <a:bodyPr wrap="square">
            <a:spAutoFit/>
          </a:bodyPr>
          <a:lstStyle/>
          <a:p>
            <a:pPr marL="182880" lvl="0" indent="-182880" algn="just" defTabSz="685800">
              <a:spcBef>
                <a:spcPct val="20000"/>
              </a:spcBef>
              <a:buClr>
                <a:srgbClr val="03327F">
                  <a:lumMod val="75000"/>
                </a:srgbClr>
              </a:buClr>
              <a:buSzPct val="100000"/>
              <a:buFont typeface="Wingdings" pitchFamily="2" charset="2"/>
              <a:buChar char="v"/>
              <a:defRPr/>
            </a:pPr>
            <a:r>
              <a:rPr lang="en-US" sz="2800" dirty="0">
                <a:solidFill>
                  <a:srgbClr val="03327F">
                    <a:lumMod val="75000"/>
                  </a:srgbClr>
                </a:solidFill>
                <a:cs typeface="Times New Roman" pitchFamily="18" charset="0"/>
              </a:rPr>
              <a:t>In the last decade, microfluidic devices have received much attention due to their competitive advantages, especially in regards to reduced sample and reagent consumption, analysis time and increased automation.</a:t>
            </a:r>
          </a:p>
          <a:p>
            <a:pPr marL="182880" lvl="0" indent="-182880" algn="just" defTabSz="685800">
              <a:spcBef>
                <a:spcPct val="20000"/>
              </a:spcBef>
              <a:buClr>
                <a:srgbClr val="03327F">
                  <a:lumMod val="75000"/>
                </a:srgbClr>
              </a:buClr>
              <a:buSzPct val="100000"/>
              <a:buFont typeface="Wingdings" pitchFamily="2" charset="2"/>
              <a:buChar char="v"/>
              <a:defRPr/>
            </a:pPr>
            <a:r>
              <a:rPr lang="en-US" sz="2800" dirty="0">
                <a:solidFill>
                  <a:srgbClr val="03327F">
                    <a:lumMod val="75000"/>
                  </a:srgbClr>
                </a:solidFill>
                <a:cs typeface="Times New Roman" pitchFamily="18" charset="0"/>
              </a:rPr>
              <a:t>Microfabrication technology was  started more than three decades ago.</a:t>
            </a:r>
          </a:p>
          <a:p>
            <a:pPr marL="182880" lvl="0" indent="-182880" algn="just" defTabSz="685800">
              <a:spcBef>
                <a:spcPct val="20000"/>
              </a:spcBef>
              <a:buClr>
                <a:srgbClr val="03327F">
                  <a:lumMod val="75000"/>
                </a:srgbClr>
              </a:buClr>
              <a:buSzPct val="100000"/>
              <a:buFont typeface="Wingdings" pitchFamily="2" charset="2"/>
              <a:buChar char="v"/>
              <a:defRPr/>
            </a:pPr>
            <a:r>
              <a:rPr lang="en-US" sz="2800" dirty="0">
                <a:solidFill>
                  <a:srgbClr val="03327F">
                    <a:lumMod val="75000"/>
                  </a:srgbClr>
                </a:solidFill>
                <a:cs typeface="Times New Roman" pitchFamily="18" charset="0"/>
              </a:rPr>
              <a:t>1979 : An integrated gas chromatograph was fabricated on a 2-inch (5-cm) silicon wafer.</a:t>
            </a:r>
            <a:endParaRPr lang="fa-IR" dirty="0"/>
          </a:p>
        </p:txBody>
      </p:sp>
    </p:spTree>
    <p:extLst>
      <p:ext uri="{BB962C8B-B14F-4D97-AF65-F5344CB8AC3E}">
        <p14:creationId xmlns:p14="http://schemas.microsoft.com/office/powerpoint/2010/main" val="2304426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a:xfrm>
            <a:off x="1371600" y="0"/>
            <a:ext cx="7772400" cy="1143000"/>
          </a:xfrm>
        </p:spPr>
        <p:txBody>
          <a:bodyPr/>
          <a:lstStyle/>
          <a:p>
            <a:pPr algn="r"/>
            <a:r>
              <a:rPr lang="en-US">
                <a:solidFill>
                  <a:schemeClr val="accent2"/>
                </a:solidFill>
                <a:latin typeface="Arial" charset="0"/>
              </a:rPr>
              <a:t>Commercial Systems</a:t>
            </a:r>
            <a:endParaRPr lang="de-DE">
              <a:solidFill>
                <a:schemeClr val="accent2"/>
              </a:solidFill>
              <a:latin typeface="Arial" charset="0"/>
            </a:endParaRPr>
          </a:p>
        </p:txBody>
      </p:sp>
      <p:pic>
        <p:nvPicPr>
          <p:cNvPr id="464899" name="Picture 3" descr="ampligrid_AG4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362200"/>
            <a:ext cx="5184775" cy="4254500"/>
          </a:xfrm>
          <a:prstGeom prst="rect">
            <a:avLst/>
          </a:prstGeom>
          <a:noFill/>
          <a:extLst>
            <a:ext uri="{909E8E84-426E-40DD-AFC4-6F175D3DCCD1}">
              <a14:hiddenFill xmlns:a14="http://schemas.microsoft.com/office/drawing/2010/main">
                <a:solidFill>
                  <a:srgbClr val="FFFFFF"/>
                </a:solidFill>
              </a14:hiddenFill>
            </a:ext>
          </a:extLst>
        </p:spPr>
      </p:pic>
      <p:sp>
        <p:nvSpPr>
          <p:cNvPr id="464900" name="Text Box 4"/>
          <p:cNvSpPr txBox="1">
            <a:spLocks noChangeArrowheads="1"/>
          </p:cNvSpPr>
          <p:nvPr/>
        </p:nvSpPr>
        <p:spPr bwMode="auto">
          <a:xfrm>
            <a:off x="1143000" y="1066800"/>
            <a:ext cx="4132263" cy="100488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1">
            <a:spAutoFit/>
          </a:bodyPr>
          <a:lstStyle/>
          <a:p>
            <a:pPr eaLnBrk="0" fontAlgn="base" hangingPunct="0">
              <a:spcBef>
                <a:spcPct val="50000"/>
              </a:spcBef>
              <a:spcAft>
                <a:spcPct val="0"/>
              </a:spcAft>
            </a:pPr>
            <a:r>
              <a:rPr lang="de-DE" sz="2400" b="1">
                <a:solidFill>
                  <a:srgbClr val="FF6600"/>
                </a:solidFill>
                <a:latin typeface="Arial" charset="0"/>
              </a:rPr>
              <a:t>Advalytix</a:t>
            </a:r>
          </a:p>
          <a:p>
            <a:pPr eaLnBrk="0" fontAlgn="base" hangingPunct="0">
              <a:spcBef>
                <a:spcPct val="50000"/>
              </a:spcBef>
              <a:spcAft>
                <a:spcPct val="0"/>
              </a:spcAft>
            </a:pPr>
            <a:r>
              <a:rPr lang="de-DE" sz="2400" b="1">
                <a:solidFill>
                  <a:srgbClr val="FF6600"/>
                </a:solidFill>
                <a:latin typeface="Arial" charset="0"/>
              </a:rPr>
              <a:t>1 µl PCR slides for forensic</a:t>
            </a:r>
          </a:p>
        </p:txBody>
      </p:sp>
    </p:spTree>
    <p:extLst>
      <p:ext uri="{BB962C8B-B14F-4D97-AF65-F5344CB8AC3E}">
        <p14:creationId xmlns:p14="http://schemas.microsoft.com/office/powerpoint/2010/main" val="905898370"/>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404813"/>
            <a:ext cx="8143875" cy="6643687"/>
          </a:xfrm>
        </p:spPr>
        <p:txBody>
          <a:bodyPr rtlCol="0">
            <a:normAutofit/>
          </a:bodyPr>
          <a:lstStyle/>
          <a:p>
            <a:pPr marL="274320" indent="-274320" algn="just" eaLnBrk="1" fontAlgn="auto" hangingPunct="1">
              <a:spcAft>
                <a:spcPts val="0"/>
              </a:spcAft>
              <a:buFont typeface="Wingdings"/>
              <a:buNone/>
              <a:defRPr/>
            </a:pPr>
            <a:r>
              <a:rPr lang="en-US" sz="2700" dirty="0">
                <a:solidFill>
                  <a:schemeClr val="accent1"/>
                </a:solidFill>
              </a:rPr>
              <a:t>   </a:t>
            </a:r>
            <a:r>
              <a:rPr lang="en-US" sz="2700" b="1" dirty="0">
                <a:solidFill>
                  <a:srgbClr val="FF0000"/>
                </a:solidFill>
              </a:rPr>
              <a:t>Sequential integration</a:t>
            </a:r>
          </a:p>
          <a:p>
            <a:pPr marL="274320" indent="-274320" algn="just" eaLnBrk="1" fontAlgn="auto" hangingPunct="1">
              <a:spcAft>
                <a:spcPts val="0"/>
              </a:spcAft>
              <a:buFont typeface="Wingdings"/>
              <a:buChar char=""/>
              <a:defRPr/>
            </a:pPr>
            <a:r>
              <a:rPr lang="en-US" sz="2700" dirty="0"/>
              <a:t>Here, several fluidic structures, each designed to perform one step in a processing sequence, are integrated one substrate and interconnected by </a:t>
            </a:r>
            <a:r>
              <a:rPr lang="en-US" sz="2700" b="1" dirty="0">
                <a:solidFill>
                  <a:schemeClr val="accent6">
                    <a:lumMod val="50000"/>
                  </a:schemeClr>
                </a:solidFill>
              </a:rPr>
              <a:t>channel network </a:t>
            </a:r>
            <a:r>
              <a:rPr lang="en-US" sz="2700" dirty="0"/>
              <a:t>to provide the transport of the fluids between the processing steps.</a:t>
            </a:r>
          </a:p>
          <a:p>
            <a:pPr marL="274320" indent="-274320" algn="just" eaLnBrk="1" fontAlgn="auto" hangingPunct="1">
              <a:spcAft>
                <a:spcPts val="0"/>
              </a:spcAft>
              <a:buFont typeface="Wingdings"/>
              <a:buChar char=""/>
              <a:defRPr/>
            </a:pPr>
            <a:r>
              <a:rPr lang="en-US" sz="2700" dirty="0"/>
              <a:t>The fluids will pass the processing steps in a </a:t>
            </a:r>
            <a:r>
              <a:rPr lang="en-US" sz="2700" dirty="0">
                <a:solidFill>
                  <a:schemeClr val="accent6">
                    <a:lumMod val="50000"/>
                  </a:schemeClr>
                </a:solidFill>
              </a:rPr>
              <a:t>sequential manner</a:t>
            </a:r>
            <a:r>
              <a:rPr lang="en-US" sz="2700" dirty="0"/>
              <a:t>.</a:t>
            </a:r>
          </a:p>
          <a:p>
            <a:pPr marL="274320" indent="-274320" algn="just" eaLnBrk="1" fontAlgn="auto" hangingPunct="1">
              <a:spcAft>
                <a:spcPts val="0"/>
              </a:spcAft>
              <a:buFont typeface="Wingdings"/>
              <a:buChar char=""/>
              <a:defRPr/>
            </a:pPr>
            <a:r>
              <a:rPr lang="en-US" sz="2700" dirty="0"/>
              <a:t>The fluidic structures involved are channels, mixers, reaction chambers, detection chambers, sample and waste reservoirs, </a:t>
            </a:r>
            <a:r>
              <a:rPr lang="en-US" sz="2700" dirty="0" err="1"/>
              <a:t>microvalves</a:t>
            </a:r>
            <a:r>
              <a:rPr lang="en-US" sz="2700" dirty="0"/>
              <a:t>, </a:t>
            </a:r>
            <a:r>
              <a:rPr lang="en-US" sz="2700" dirty="0" err="1"/>
              <a:t>micropumps</a:t>
            </a:r>
            <a:r>
              <a:rPr lang="en-US" sz="2700" dirty="0"/>
              <a:t>, </a:t>
            </a:r>
            <a:r>
              <a:rPr lang="en-US" sz="2700" dirty="0" err="1"/>
              <a:t>microsensors</a:t>
            </a:r>
            <a:r>
              <a:rPr lang="en-US" sz="2700" dirty="0"/>
              <a:t>, heating </a:t>
            </a:r>
            <a:r>
              <a:rPr lang="en-US" sz="2700" dirty="0" err="1"/>
              <a:t>zons</a:t>
            </a:r>
            <a:r>
              <a:rPr lang="en-US" sz="2700" dirty="0"/>
              <a:t>,..</a:t>
            </a:r>
            <a:endParaRPr lang="fa-IR" sz="2700" dirty="0"/>
          </a:p>
          <a:p>
            <a:pPr marL="182880" indent="-182880" eaLnBrk="1" fontAlgn="auto" hangingPunct="1">
              <a:spcAft>
                <a:spcPts val="0"/>
              </a:spcAft>
              <a:buFont typeface="Arial" pitchFamily="34" charset="0"/>
              <a:buChar char="•"/>
              <a:defRPr/>
            </a:pPr>
            <a:endParaRPr lang="fa-IR" dirty="0"/>
          </a:p>
        </p:txBody>
      </p:sp>
      <p:sp>
        <p:nvSpPr>
          <p:cNvPr id="4" name="Slide Number Placeholder 3"/>
          <p:cNvSpPr>
            <a:spLocks noGrp="1"/>
          </p:cNvSpPr>
          <p:nvPr>
            <p:ph type="sldNum" sz="quarter" idx="4294967295"/>
          </p:nvPr>
        </p:nvSpPr>
        <p:spPr bwMode="auto">
          <a:xfrm>
            <a:off x="7010400" y="6356350"/>
            <a:ext cx="2133600" cy="365125"/>
          </a:xfrm>
          <a:prstGeom prst="rect">
            <a:avLst/>
          </a:prstGeom>
          <a:noFill/>
          <a:ln>
            <a:miter lim="800000"/>
            <a:headEnd/>
            <a:tailEnd/>
          </a:ln>
        </p:spPr>
        <p:txBody>
          <a:bodyPr wrap="square" numCol="1" anchorCtr="0" compatLnSpc="1">
            <a:prstTxWarp prst="textNoShape">
              <a:avLst/>
            </a:prstTxWarp>
          </a:bodyPr>
          <a:lstStyle/>
          <a:p>
            <a:fld id="{F85E9B49-DA53-4DA7-A304-9EC50433574F}" type="slidenum">
              <a:rPr lang="fa-IR" smtClean="0"/>
              <a:pPr/>
              <a:t>21</a:t>
            </a:fld>
            <a:endParaRPr lang="fa-I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1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1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1000"/>
                                        <p:tgtEl>
                                          <p:spTgt spid="3">
                                            <p:txEl>
                                              <p:pRg st="3" end="3"/>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052736"/>
            <a:ext cx="8135937" cy="6045200"/>
          </a:xfrm>
        </p:spPr>
        <p:txBody>
          <a:bodyPr>
            <a:normAutofit/>
          </a:bodyPr>
          <a:lstStyle/>
          <a:p>
            <a:pPr algn="just" eaLnBrk="1" hangingPunct="1"/>
            <a:r>
              <a:rPr lang="en-US" sz="3200" dirty="0">
                <a:cs typeface="Times New Roman" pitchFamily="18" charset="0"/>
              </a:rPr>
              <a:t>In many cases, complete fluidic components, for example </a:t>
            </a:r>
            <a:r>
              <a:rPr lang="en-US" sz="3200" dirty="0" err="1">
                <a:cs typeface="Times New Roman" pitchFamily="18" charset="0"/>
              </a:rPr>
              <a:t>micropumps</a:t>
            </a:r>
            <a:r>
              <a:rPr lang="en-US" sz="3200" dirty="0">
                <a:cs typeface="Times New Roman" pitchFamily="18" charset="0"/>
              </a:rPr>
              <a:t>, are added as </a:t>
            </a:r>
            <a:r>
              <a:rPr lang="en-US" sz="3200" b="1" dirty="0">
                <a:solidFill>
                  <a:schemeClr val="accent6">
                    <a:lumMod val="50000"/>
                  </a:schemeClr>
                </a:solidFill>
                <a:cs typeface="Times New Roman" pitchFamily="18" charset="0"/>
              </a:rPr>
              <a:t>separate</a:t>
            </a:r>
            <a:r>
              <a:rPr lang="en-US" sz="3200" dirty="0">
                <a:cs typeface="Times New Roman" pitchFamily="18" charset="0"/>
              </a:rPr>
              <a:t> </a:t>
            </a:r>
            <a:r>
              <a:rPr lang="en-US" sz="3200" b="1" dirty="0">
                <a:solidFill>
                  <a:schemeClr val="accent6">
                    <a:lumMod val="50000"/>
                  </a:schemeClr>
                </a:solidFill>
                <a:cs typeface="Times New Roman" pitchFamily="18" charset="0"/>
              </a:rPr>
              <a:t>components </a:t>
            </a:r>
            <a:r>
              <a:rPr lang="en-US" sz="3200" dirty="0">
                <a:cs typeface="Times New Roman" pitchFamily="18" charset="0"/>
              </a:rPr>
              <a:t>to the microfluidic device </a:t>
            </a:r>
          </a:p>
          <a:p>
            <a:pPr algn="just" eaLnBrk="1" hangingPunct="1"/>
            <a:r>
              <a:rPr lang="en-US" sz="3200" dirty="0">
                <a:cs typeface="Times New Roman" pitchFamily="18" charset="0"/>
              </a:rPr>
              <a:t>One important example of sequential organization is that of </a:t>
            </a:r>
            <a:r>
              <a:rPr lang="en-US" sz="3200" b="1" dirty="0">
                <a:cs typeface="Times New Roman" pitchFamily="18" charset="0"/>
              </a:rPr>
              <a:t>micro Total Analysis Systems (</a:t>
            </a:r>
            <a:r>
              <a:rPr lang="el-GR" sz="3200" b="1" dirty="0">
                <a:cs typeface="Times New Roman" pitchFamily="18" charset="0"/>
              </a:rPr>
              <a:t>μ</a:t>
            </a:r>
            <a:r>
              <a:rPr lang="en-US" sz="3200" b="1" dirty="0">
                <a:cs typeface="Times New Roman" pitchFamily="18" charset="0"/>
              </a:rPr>
              <a:t>TAS)</a:t>
            </a:r>
            <a:r>
              <a:rPr lang="en-US" sz="3200" dirty="0">
                <a:cs typeface="Times New Roman" pitchFamily="18" charset="0"/>
              </a:rPr>
              <a:t>. </a:t>
            </a:r>
            <a:endParaRPr lang="fa-IR" sz="3200" dirty="0"/>
          </a:p>
        </p:txBody>
      </p:sp>
      <p:sp>
        <p:nvSpPr>
          <p:cNvPr id="4" name="Slide Number Placeholder 3"/>
          <p:cNvSpPr>
            <a:spLocks noGrp="1"/>
          </p:cNvSpPr>
          <p:nvPr>
            <p:ph type="sldNum" sz="quarter" idx="4294967295"/>
          </p:nvPr>
        </p:nvSpPr>
        <p:spPr bwMode="auto">
          <a:xfrm>
            <a:off x="8534400" y="5832475"/>
            <a:ext cx="609600" cy="520700"/>
          </a:xfrm>
          <a:prstGeom prst="rect">
            <a:avLst/>
          </a:prstGeom>
          <a:noFill/>
          <a:ln>
            <a:miter lim="800000"/>
            <a:headEnd/>
            <a:tailEnd/>
          </a:ln>
        </p:spPr>
        <p:txBody>
          <a:bodyPr wrap="square" numCol="1" anchorCtr="0" compatLnSpc="1">
            <a:prstTxWarp prst="textNoShape">
              <a:avLst/>
            </a:prstTxWarp>
          </a:bodyPr>
          <a:lstStyle/>
          <a:p>
            <a:fld id="{AA8A9AF8-8754-4E2D-8F7E-B1B40D1AB530}" type="slidenum">
              <a:rPr lang="fa-IR" smtClean="0"/>
              <a:pPr/>
              <a:t>22</a:t>
            </a:fld>
            <a:endParaRPr lang="fa-I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48680"/>
            <a:ext cx="8229600" cy="639762"/>
          </a:xfrm>
        </p:spPr>
        <p:txBody>
          <a:bodyPr/>
          <a:lstStyle/>
          <a:p>
            <a:r>
              <a:rPr lang="sv-SE" sz="3200" dirty="0">
                <a:solidFill>
                  <a:schemeClr val="bg2">
                    <a:lumMod val="50000"/>
                  </a:schemeClr>
                </a:solidFill>
              </a:rPr>
              <a:t>µTAS (micro total analysis system)</a:t>
            </a:r>
            <a:endParaRPr lang="en-US" sz="3200" dirty="0">
              <a:solidFill>
                <a:schemeClr val="bg2">
                  <a:lumMod val="50000"/>
                </a:schemeClr>
              </a:solidFill>
            </a:endParaRPr>
          </a:p>
        </p:txBody>
      </p:sp>
      <p:sp>
        <p:nvSpPr>
          <p:cNvPr id="3" name="Content Placeholder 2"/>
          <p:cNvSpPr>
            <a:spLocks noGrp="1"/>
          </p:cNvSpPr>
          <p:nvPr>
            <p:ph idx="1"/>
          </p:nvPr>
        </p:nvSpPr>
        <p:spPr/>
        <p:txBody>
          <a:bodyPr>
            <a:normAutofit/>
          </a:bodyPr>
          <a:lstStyle/>
          <a:p>
            <a:pPr algn="just"/>
            <a:r>
              <a:rPr lang="en-US" sz="3200" dirty="0"/>
              <a:t>An integrated system that performs all steps in an analysis — that is, sampling, sample</a:t>
            </a:r>
          </a:p>
          <a:p>
            <a:pPr algn="just"/>
            <a:r>
              <a:rPr lang="en-US" sz="3200" dirty="0"/>
              <a:t>pre-treatment, sample transport, chemical reactions, </a:t>
            </a:r>
            <a:r>
              <a:rPr lang="en-US" sz="3200" dirty="0" err="1"/>
              <a:t>analyte</a:t>
            </a:r>
            <a:r>
              <a:rPr lang="en-US" sz="3200" dirty="0"/>
              <a:t> separation, product</a:t>
            </a:r>
          </a:p>
          <a:p>
            <a:pPr algn="just"/>
            <a:r>
              <a:rPr lang="en-US" sz="3200" dirty="0"/>
              <a:t>isolation and detection in a microfluidic chip. First defined in 1990, </a:t>
            </a:r>
            <a:r>
              <a:rPr lang="en-US" sz="3200" dirty="0" err="1"/>
              <a:t>μTAS</a:t>
            </a:r>
            <a:r>
              <a:rPr lang="en-US" sz="3200" dirty="0"/>
              <a:t> emphasizes</a:t>
            </a:r>
          </a:p>
          <a:p>
            <a:pPr algn="just"/>
            <a:r>
              <a:rPr lang="en-US" sz="3200" dirty="0"/>
              <a:t>the analytical function of a microfluidic chip.</a:t>
            </a:r>
          </a:p>
          <a:p>
            <a:endParaRPr lang="en-US" sz="3200" dirty="0"/>
          </a:p>
        </p:txBody>
      </p:sp>
    </p:spTree>
    <p:extLst>
      <p:ext uri="{BB962C8B-B14F-4D97-AF65-F5344CB8AC3E}">
        <p14:creationId xmlns:p14="http://schemas.microsoft.com/office/powerpoint/2010/main" val="787709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463" y="1340768"/>
            <a:ext cx="8135937" cy="6045200"/>
          </a:xfrm>
        </p:spPr>
        <p:txBody>
          <a:bodyPr>
            <a:normAutofit/>
          </a:bodyPr>
          <a:lstStyle/>
          <a:p>
            <a:pPr algn="just" eaLnBrk="1" hangingPunct="1"/>
            <a:r>
              <a:rPr lang="en-US" sz="3200" dirty="0">
                <a:cs typeface="Times New Roman" pitchFamily="18" charset="0"/>
              </a:rPr>
              <a:t>A first, application was an integrated system to monitor the glucose content in a fermentation process.</a:t>
            </a:r>
          </a:p>
          <a:p>
            <a:pPr algn="just" eaLnBrk="1" hangingPunct="1"/>
            <a:r>
              <a:rPr lang="en-US" sz="3200" dirty="0">
                <a:cs typeface="Times New Roman" pitchFamily="18" charset="0"/>
              </a:rPr>
              <a:t>Another very important application for microfluidic devices are PCR.</a:t>
            </a:r>
            <a:endParaRPr lang="fa-IR" sz="3200" dirty="0"/>
          </a:p>
        </p:txBody>
      </p:sp>
      <p:sp>
        <p:nvSpPr>
          <p:cNvPr id="4" name="Slide Number Placeholder 3"/>
          <p:cNvSpPr>
            <a:spLocks noGrp="1"/>
          </p:cNvSpPr>
          <p:nvPr>
            <p:ph type="sldNum" sz="quarter" idx="4294967295"/>
          </p:nvPr>
        </p:nvSpPr>
        <p:spPr bwMode="auto">
          <a:xfrm>
            <a:off x="8534400" y="5832475"/>
            <a:ext cx="609600" cy="520700"/>
          </a:xfrm>
          <a:prstGeom prst="rect">
            <a:avLst/>
          </a:prstGeom>
          <a:noFill/>
          <a:ln>
            <a:miter lim="800000"/>
            <a:headEnd/>
            <a:tailEnd/>
          </a:ln>
        </p:spPr>
        <p:txBody>
          <a:bodyPr wrap="square" numCol="1" anchorCtr="0" compatLnSpc="1">
            <a:prstTxWarp prst="textNoShape">
              <a:avLst/>
            </a:prstTxWarp>
          </a:bodyPr>
          <a:lstStyle/>
          <a:p>
            <a:fld id="{AA8A9AF8-8754-4E2D-8F7E-B1B40D1AB530}" type="slidenum">
              <a:rPr lang="fa-IR" smtClean="0">
                <a:solidFill>
                  <a:prstClr val="black">
                    <a:tint val="75000"/>
                  </a:prstClr>
                </a:solidFill>
              </a:rPr>
              <a:pPr/>
              <a:t>24</a:t>
            </a:fld>
            <a:endParaRPr lang="fa-IR">
              <a:solidFill>
                <a:prstClr val="black">
                  <a:tint val="75000"/>
                </a:prstClr>
              </a:solidFill>
            </a:endParaRPr>
          </a:p>
        </p:txBody>
      </p:sp>
    </p:spTree>
    <p:extLst>
      <p:ext uri="{BB962C8B-B14F-4D97-AF65-F5344CB8AC3E}">
        <p14:creationId xmlns:p14="http://schemas.microsoft.com/office/powerpoint/2010/main" val="35626227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6706" name="Picture 2"/>
          <p:cNvPicPr>
            <a:picLocks noChangeAspect="1" noChangeArrowheads="1"/>
          </p:cNvPicPr>
          <p:nvPr/>
        </p:nvPicPr>
        <p:blipFill>
          <a:blip r:embed="rId3">
            <a:extLst>
              <a:ext uri="{28A0092B-C50C-407E-A947-70E740481C1C}">
                <a14:useLocalDpi xmlns:a14="http://schemas.microsoft.com/office/drawing/2010/main" val="0"/>
              </a:ext>
            </a:extLst>
          </a:blip>
          <a:srcRect l="7178" t="35243" r="7178" b="50000"/>
          <a:stretch>
            <a:fillRect/>
          </a:stretch>
        </p:blipFill>
        <p:spPr bwMode="auto">
          <a:xfrm>
            <a:off x="467544" y="1698944"/>
            <a:ext cx="7848600"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6707" name="Text Box 3"/>
          <p:cNvSpPr txBox="1">
            <a:spLocks noChangeArrowheads="1"/>
          </p:cNvSpPr>
          <p:nvPr/>
        </p:nvSpPr>
        <p:spPr bwMode="auto">
          <a:xfrm>
            <a:off x="1227138" y="1231900"/>
            <a:ext cx="1296987" cy="396875"/>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000" b="1">
                <a:solidFill>
                  <a:srgbClr val="FF6600"/>
                </a:solidFill>
                <a:latin typeface="Arial" charset="0"/>
              </a:rPr>
              <a:t>Reaction</a:t>
            </a:r>
            <a:endParaRPr lang="en-US" sz="2000" b="1">
              <a:solidFill>
                <a:srgbClr val="FF6600"/>
              </a:solidFill>
              <a:latin typeface="Symbol" pitchFamily="18" charset="2"/>
            </a:endParaRPr>
          </a:p>
        </p:txBody>
      </p:sp>
      <p:sp>
        <p:nvSpPr>
          <p:cNvPr id="456708" name="Text Box 4"/>
          <p:cNvSpPr txBox="1">
            <a:spLocks noChangeArrowheads="1"/>
          </p:cNvSpPr>
          <p:nvPr/>
        </p:nvSpPr>
        <p:spPr bwMode="auto">
          <a:xfrm>
            <a:off x="1155700" y="2959100"/>
            <a:ext cx="1584325" cy="396875"/>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000" b="1">
                <a:solidFill>
                  <a:srgbClr val="FF6600"/>
                </a:solidFill>
                <a:latin typeface="Arial" charset="0"/>
              </a:rPr>
              <a:t>Protocol</a:t>
            </a:r>
            <a:endParaRPr lang="en-US" sz="2000" b="1">
              <a:solidFill>
                <a:srgbClr val="FF6600"/>
              </a:solidFill>
              <a:latin typeface="Symbol" pitchFamily="18" charset="2"/>
            </a:endParaRPr>
          </a:p>
        </p:txBody>
      </p:sp>
      <p:sp>
        <p:nvSpPr>
          <p:cNvPr id="456709" name="Text Box 5"/>
          <p:cNvSpPr txBox="1">
            <a:spLocks noChangeArrowheads="1"/>
          </p:cNvSpPr>
          <p:nvPr/>
        </p:nvSpPr>
        <p:spPr bwMode="auto">
          <a:xfrm>
            <a:off x="1155700" y="3535363"/>
            <a:ext cx="6911975"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fontAlgn="base">
              <a:spcBef>
                <a:spcPct val="40000"/>
              </a:spcBef>
              <a:spcAft>
                <a:spcPct val="0"/>
              </a:spcAft>
              <a:buFontTx/>
              <a:buChar char="•"/>
            </a:pPr>
            <a:r>
              <a:rPr lang="en-US" sz="2000" b="1">
                <a:solidFill>
                  <a:srgbClr val="FF6600"/>
                </a:solidFill>
                <a:latin typeface="Arial" charset="0"/>
              </a:rPr>
              <a:t>Metering of sample</a:t>
            </a:r>
          </a:p>
          <a:p>
            <a:pPr fontAlgn="base">
              <a:spcBef>
                <a:spcPct val="40000"/>
              </a:spcBef>
              <a:spcAft>
                <a:spcPct val="0"/>
              </a:spcAft>
              <a:buFontTx/>
              <a:buChar char="•"/>
            </a:pPr>
            <a:r>
              <a:rPr lang="en-US" sz="2000" b="1">
                <a:solidFill>
                  <a:srgbClr val="FF6600"/>
                </a:solidFill>
                <a:latin typeface="Arial" charset="0"/>
              </a:rPr>
              <a:t>Mixing of sample and reagents</a:t>
            </a:r>
          </a:p>
          <a:p>
            <a:pPr fontAlgn="base">
              <a:spcBef>
                <a:spcPct val="40000"/>
              </a:spcBef>
              <a:spcAft>
                <a:spcPct val="0"/>
              </a:spcAft>
              <a:buFontTx/>
              <a:buChar char="•"/>
            </a:pPr>
            <a:r>
              <a:rPr lang="en-US" sz="2000" b="1">
                <a:solidFill>
                  <a:srgbClr val="FF6600"/>
                </a:solidFill>
                <a:latin typeface="Arial" charset="0"/>
              </a:rPr>
              <a:t>Optical detection</a:t>
            </a:r>
            <a:endParaRPr lang="en-US" sz="2000" b="1">
              <a:solidFill>
                <a:srgbClr val="FF6600"/>
              </a:solidFill>
              <a:latin typeface="Arial" charset="0"/>
              <a:cs typeface="Arial" charset="0"/>
            </a:endParaRPr>
          </a:p>
        </p:txBody>
      </p:sp>
      <p:sp>
        <p:nvSpPr>
          <p:cNvPr id="456710" name="Text Box 6"/>
          <p:cNvSpPr txBox="1">
            <a:spLocks noChangeArrowheads="1"/>
          </p:cNvSpPr>
          <p:nvPr/>
        </p:nvSpPr>
        <p:spPr bwMode="auto">
          <a:xfrm>
            <a:off x="1155700" y="5011738"/>
            <a:ext cx="2592388" cy="396875"/>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000" b="1">
                <a:solidFill>
                  <a:srgbClr val="FF6600"/>
                </a:solidFill>
                <a:latin typeface="Arial" charset="0"/>
              </a:rPr>
              <a:t>Detection principle</a:t>
            </a:r>
            <a:endParaRPr lang="en-US" sz="2000" b="1">
              <a:solidFill>
                <a:srgbClr val="FF6600"/>
              </a:solidFill>
              <a:latin typeface="Symbol" pitchFamily="18" charset="2"/>
            </a:endParaRPr>
          </a:p>
        </p:txBody>
      </p:sp>
      <p:sp>
        <p:nvSpPr>
          <p:cNvPr id="456711" name="Text Box 7"/>
          <p:cNvSpPr txBox="1">
            <a:spLocks noChangeArrowheads="1"/>
          </p:cNvSpPr>
          <p:nvPr/>
        </p:nvSpPr>
        <p:spPr bwMode="auto">
          <a:xfrm>
            <a:off x="1155700" y="5408613"/>
            <a:ext cx="6911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fontAlgn="base">
              <a:spcBef>
                <a:spcPct val="40000"/>
              </a:spcBef>
              <a:spcAft>
                <a:spcPct val="0"/>
              </a:spcAft>
              <a:buFontTx/>
              <a:buChar char="•"/>
            </a:pPr>
            <a:r>
              <a:rPr lang="en-US" sz="2000" b="1">
                <a:solidFill>
                  <a:srgbClr val="FF6600"/>
                </a:solidFill>
                <a:latin typeface="Arial" charset="0"/>
              </a:rPr>
              <a:t>Absorption at 545 nm</a:t>
            </a:r>
            <a:endParaRPr lang="en-US" sz="2000" b="1">
              <a:solidFill>
                <a:srgbClr val="FF6600"/>
              </a:solidFill>
              <a:latin typeface="Arial" charset="0"/>
              <a:cs typeface="Arial" charset="0"/>
            </a:endParaRPr>
          </a:p>
        </p:txBody>
      </p:sp>
      <p:sp>
        <p:nvSpPr>
          <p:cNvPr id="456712" name="Rectangle 8"/>
          <p:cNvSpPr>
            <a:spLocks noGrp="1" noChangeArrowheads="1"/>
          </p:cNvSpPr>
          <p:nvPr>
            <p:ph type="title"/>
          </p:nvPr>
        </p:nvSpPr>
        <p:spPr>
          <a:xfrm>
            <a:off x="467544" y="310913"/>
            <a:ext cx="7772400" cy="1143000"/>
          </a:xfrm>
        </p:spPr>
        <p:txBody>
          <a:bodyPr/>
          <a:lstStyle/>
          <a:p>
            <a:pPr algn="r"/>
            <a:r>
              <a:rPr lang="en-US" sz="4000" dirty="0">
                <a:solidFill>
                  <a:schemeClr val="accent2"/>
                </a:solidFill>
                <a:latin typeface="Arial" charset="0"/>
              </a:rPr>
              <a:t>Lab-on-a-Chip an Example</a:t>
            </a:r>
          </a:p>
        </p:txBody>
      </p:sp>
      <p:sp>
        <p:nvSpPr>
          <p:cNvPr id="2" name="Rectangle 1"/>
          <p:cNvSpPr/>
          <p:nvPr/>
        </p:nvSpPr>
        <p:spPr>
          <a:xfrm>
            <a:off x="67256" y="6494420"/>
            <a:ext cx="2640275" cy="369332"/>
          </a:xfrm>
          <a:prstGeom prst="rect">
            <a:avLst/>
          </a:prstGeom>
        </p:spPr>
        <p:txBody>
          <a:bodyPr wrap="none">
            <a:spAutoFit/>
          </a:bodyPr>
          <a:lstStyle/>
          <a:p>
            <a:r>
              <a:rPr lang="en-US" dirty="0"/>
              <a:t>Acetyl Acetone Peroxide</a:t>
            </a:r>
          </a:p>
        </p:txBody>
      </p:sp>
    </p:spTree>
    <p:extLst>
      <p:ext uri="{BB962C8B-B14F-4D97-AF65-F5344CB8AC3E}">
        <p14:creationId xmlns:p14="http://schemas.microsoft.com/office/powerpoint/2010/main" val="1982892854"/>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a:xfrm>
            <a:off x="-3420888" y="314326"/>
            <a:ext cx="12025460" cy="1143000"/>
          </a:xfrm>
        </p:spPr>
        <p:txBody>
          <a:bodyPr/>
          <a:lstStyle/>
          <a:p>
            <a:pPr algn="r"/>
            <a:r>
              <a:rPr lang="en-US" sz="3200" dirty="0">
                <a:solidFill>
                  <a:srgbClr val="003399"/>
                </a:solidFill>
                <a:latin typeface="Arial" charset="0"/>
              </a:rPr>
              <a:t>Commercial Systems: Glucose detection</a:t>
            </a:r>
          </a:p>
        </p:txBody>
      </p:sp>
      <p:pic>
        <p:nvPicPr>
          <p:cNvPr id="458755" name="Picture 3" descr="im_aviva_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189163"/>
            <a:ext cx="3673475" cy="3108325"/>
          </a:xfrm>
          <a:prstGeom prst="rect">
            <a:avLst/>
          </a:prstGeom>
          <a:noFill/>
          <a:extLst>
            <a:ext uri="{909E8E84-426E-40DD-AFC4-6F175D3DCCD1}">
              <a14:hiddenFill xmlns:a14="http://schemas.microsoft.com/office/drawing/2010/main">
                <a:solidFill>
                  <a:srgbClr val="FFFFFF"/>
                </a:solidFill>
              </a14:hiddenFill>
            </a:ext>
          </a:extLst>
        </p:spPr>
      </p:pic>
      <p:sp>
        <p:nvSpPr>
          <p:cNvPr id="458756" name="Text Box 4"/>
          <p:cNvSpPr txBox="1">
            <a:spLocks noChangeArrowheads="1"/>
          </p:cNvSpPr>
          <p:nvPr/>
        </p:nvSpPr>
        <p:spPr bwMode="auto">
          <a:xfrm>
            <a:off x="250825" y="1354138"/>
            <a:ext cx="2263775" cy="77946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1">
            <a:spAutoFit/>
          </a:bodyPr>
          <a:lstStyle/>
          <a:p>
            <a:pPr eaLnBrk="0" fontAlgn="base" hangingPunct="0">
              <a:spcBef>
                <a:spcPct val="50000"/>
              </a:spcBef>
              <a:spcAft>
                <a:spcPct val="0"/>
              </a:spcAft>
            </a:pPr>
            <a:r>
              <a:rPr lang="de-DE" b="1">
                <a:solidFill>
                  <a:srgbClr val="FF6600"/>
                </a:solidFill>
                <a:latin typeface="Arial" charset="0"/>
              </a:rPr>
              <a:t>Roche; </a:t>
            </a:r>
            <a:r>
              <a:rPr lang="en-US" b="1">
                <a:solidFill>
                  <a:srgbClr val="FF6600"/>
                </a:solidFill>
                <a:latin typeface="Arial" charset="0"/>
              </a:rPr>
              <a:t>AccuCheck</a:t>
            </a:r>
          </a:p>
          <a:p>
            <a:pPr eaLnBrk="0" fontAlgn="base" hangingPunct="0">
              <a:spcBef>
                <a:spcPct val="50000"/>
              </a:spcBef>
              <a:spcAft>
                <a:spcPct val="0"/>
              </a:spcAft>
            </a:pPr>
            <a:r>
              <a:rPr lang="en-US" b="1">
                <a:solidFill>
                  <a:srgbClr val="FF6600"/>
                </a:solidFill>
                <a:latin typeface="Arial" charset="0"/>
              </a:rPr>
              <a:t>Glucose in blood</a:t>
            </a:r>
          </a:p>
        </p:txBody>
      </p:sp>
      <p:sp>
        <p:nvSpPr>
          <p:cNvPr id="458757" name="Text Box 5"/>
          <p:cNvSpPr txBox="1">
            <a:spLocks noChangeArrowheads="1"/>
          </p:cNvSpPr>
          <p:nvPr/>
        </p:nvSpPr>
        <p:spPr bwMode="auto">
          <a:xfrm>
            <a:off x="3891413" y="4939601"/>
            <a:ext cx="2232025" cy="787011"/>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1">
            <a:spAutoFit/>
          </a:bodyPr>
          <a:lstStyle/>
          <a:p>
            <a:pPr eaLnBrk="0" fontAlgn="base" hangingPunct="0">
              <a:spcBef>
                <a:spcPct val="50000"/>
              </a:spcBef>
              <a:spcAft>
                <a:spcPct val="0"/>
              </a:spcAft>
            </a:pPr>
            <a:r>
              <a:rPr lang="en-US" b="1" dirty="0" err="1">
                <a:solidFill>
                  <a:srgbClr val="FF6600"/>
                </a:solidFill>
                <a:latin typeface="Arial" charset="0"/>
              </a:rPr>
              <a:t>Lifescan</a:t>
            </a:r>
            <a:r>
              <a:rPr lang="en-US" b="1" dirty="0">
                <a:solidFill>
                  <a:srgbClr val="FF6600"/>
                </a:solidFill>
                <a:latin typeface="Arial" charset="0"/>
              </a:rPr>
              <a:t>; </a:t>
            </a:r>
          </a:p>
          <a:p>
            <a:pPr eaLnBrk="0" fontAlgn="base" hangingPunct="0">
              <a:spcBef>
                <a:spcPct val="50000"/>
              </a:spcBef>
              <a:spcAft>
                <a:spcPct val="0"/>
              </a:spcAft>
            </a:pPr>
            <a:r>
              <a:rPr lang="en-US" b="1" dirty="0">
                <a:solidFill>
                  <a:srgbClr val="FF6600"/>
                </a:solidFill>
                <a:latin typeface="Arial" charset="0"/>
              </a:rPr>
              <a:t>Glucose monitor</a:t>
            </a:r>
          </a:p>
        </p:txBody>
      </p:sp>
      <p:pic>
        <p:nvPicPr>
          <p:cNvPr id="45875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8701" y="1433040"/>
            <a:ext cx="3887787" cy="24669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875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4122" y="3878357"/>
            <a:ext cx="2808288" cy="212248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5489083"/>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58445"/>
            <a:ext cx="7467600" cy="5902325"/>
          </a:xfrm>
        </p:spPr>
        <p:txBody>
          <a:bodyPr>
            <a:normAutofit/>
          </a:bodyPr>
          <a:lstStyle/>
          <a:p>
            <a:pPr algn="just" eaLnBrk="1" hangingPunct="1"/>
            <a:r>
              <a:rPr lang="en-US" sz="2800" dirty="0">
                <a:cs typeface="Times New Roman" pitchFamily="18" charset="0"/>
              </a:rPr>
              <a:t>The sequential organization scheme is also represented by capillary electrophoresis chips.</a:t>
            </a:r>
          </a:p>
          <a:p>
            <a:pPr algn="just" eaLnBrk="1" hangingPunct="1"/>
            <a:r>
              <a:rPr lang="en-US" sz="2800" dirty="0">
                <a:cs typeface="Times New Roman" pitchFamily="18" charset="0"/>
              </a:rPr>
              <a:t>Some microfluidic devices combine both organizational principles</a:t>
            </a:r>
            <a:r>
              <a:rPr lang="en-US" dirty="0">
                <a:cs typeface="Times New Roman" pitchFamily="18" charset="0"/>
              </a:rPr>
              <a:t>. </a:t>
            </a:r>
          </a:p>
          <a:p>
            <a:pPr algn="just" eaLnBrk="1" hangingPunct="1"/>
            <a:endParaRPr lang="en-US" dirty="0">
              <a:cs typeface="Times New Roman" pitchFamily="18" charset="0"/>
            </a:endParaRPr>
          </a:p>
        </p:txBody>
      </p:sp>
      <p:sp>
        <p:nvSpPr>
          <p:cNvPr id="4" name="Slide Number Placeholder 3"/>
          <p:cNvSpPr>
            <a:spLocks noGrp="1"/>
          </p:cNvSpPr>
          <p:nvPr>
            <p:ph type="sldNum" sz="quarter" idx="4294967295"/>
          </p:nvPr>
        </p:nvSpPr>
        <p:spPr bwMode="auto">
          <a:xfrm>
            <a:off x="7010400" y="6356350"/>
            <a:ext cx="2133600" cy="365125"/>
          </a:xfrm>
          <a:prstGeom prst="rect">
            <a:avLst/>
          </a:prstGeom>
          <a:noFill/>
          <a:ln>
            <a:miter lim="800000"/>
            <a:headEnd/>
            <a:tailEnd/>
          </a:ln>
        </p:spPr>
        <p:txBody>
          <a:bodyPr wrap="square" numCol="1" anchorCtr="0" compatLnSpc="1">
            <a:prstTxWarp prst="textNoShape">
              <a:avLst/>
            </a:prstTxWarp>
          </a:bodyPr>
          <a:lstStyle/>
          <a:p>
            <a:fld id="{83E7AE09-90A2-4E21-91E9-C9CB47F47E7A}" type="slidenum">
              <a:rPr lang="fa-IR" smtClean="0"/>
              <a:pPr/>
              <a:t>27</a:t>
            </a:fld>
            <a:endParaRPr lang="fa-I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a:xfrm>
            <a:off x="-1184275" y="341313"/>
            <a:ext cx="7772400" cy="1143000"/>
          </a:xfrm>
        </p:spPr>
        <p:txBody>
          <a:bodyPr/>
          <a:lstStyle/>
          <a:p>
            <a:pPr algn="r"/>
            <a:r>
              <a:rPr lang="en-US" sz="4000" dirty="0">
                <a:solidFill>
                  <a:schemeClr val="accent2"/>
                </a:solidFill>
                <a:latin typeface="Arial" charset="0"/>
              </a:rPr>
              <a:t>Commercial Systems</a:t>
            </a:r>
            <a:endParaRPr lang="de-DE" sz="4000" dirty="0">
              <a:solidFill>
                <a:schemeClr val="accent2"/>
              </a:solidFill>
              <a:latin typeface="Arial" charset="0"/>
            </a:endParaRPr>
          </a:p>
        </p:txBody>
      </p:sp>
      <p:sp>
        <p:nvSpPr>
          <p:cNvPr id="473091" name="Text Box 3"/>
          <p:cNvSpPr txBox="1">
            <a:spLocks noChangeArrowheads="1"/>
          </p:cNvSpPr>
          <p:nvPr/>
        </p:nvSpPr>
        <p:spPr bwMode="auto">
          <a:xfrm>
            <a:off x="1143000" y="1905000"/>
            <a:ext cx="2978150" cy="15525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1">
            <a:spAutoFit/>
          </a:bodyPr>
          <a:lstStyle/>
          <a:p>
            <a:pPr eaLnBrk="0" fontAlgn="base" hangingPunct="0">
              <a:spcBef>
                <a:spcPct val="50000"/>
              </a:spcBef>
              <a:spcAft>
                <a:spcPct val="0"/>
              </a:spcAft>
            </a:pPr>
            <a:r>
              <a:rPr kumimoji="1" lang="de-DE" sz="2400" b="1">
                <a:solidFill>
                  <a:srgbClr val="FF6600"/>
                </a:solidFill>
                <a:latin typeface="Arial" charset="0"/>
              </a:rPr>
              <a:t>Aclara Biosciences</a:t>
            </a:r>
            <a:endParaRPr lang="en-US" sz="2400" b="1">
              <a:solidFill>
                <a:srgbClr val="FF6600"/>
              </a:solidFill>
              <a:latin typeface="Arial" charset="0"/>
            </a:endParaRPr>
          </a:p>
          <a:p>
            <a:pPr eaLnBrk="0" fontAlgn="base" hangingPunct="0">
              <a:spcBef>
                <a:spcPct val="50000"/>
              </a:spcBef>
              <a:spcAft>
                <a:spcPct val="0"/>
              </a:spcAft>
            </a:pPr>
            <a:r>
              <a:rPr lang="en-US" sz="2400" b="1">
                <a:solidFill>
                  <a:srgbClr val="FF6600"/>
                </a:solidFill>
                <a:latin typeface="Arial" charset="0"/>
              </a:rPr>
              <a:t>Product: </a:t>
            </a:r>
            <a:r>
              <a:rPr kumimoji="1" lang="de-DE" sz="2400" b="1">
                <a:solidFill>
                  <a:srgbClr val="FF6600"/>
                </a:solidFill>
                <a:latin typeface="Arial" charset="0"/>
              </a:rPr>
              <a:t>Labcard</a:t>
            </a:r>
            <a:endParaRPr lang="en-US" sz="2400" b="1">
              <a:solidFill>
                <a:srgbClr val="FF6600"/>
              </a:solidFill>
              <a:latin typeface="Arial" charset="0"/>
            </a:endParaRPr>
          </a:p>
          <a:p>
            <a:pPr eaLnBrk="0" fontAlgn="base" hangingPunct="0">
              <a:spcBef>
                <a:spcPct val="50000"/>
              </a:spcBef>
              <a:spcAft>
                <a:spcPct val="0"/>
              </a:spcAft>
            </a:pPr>
            <a:r>
              <a:rPr lang="en-US" sz="2400" b="1">
                <a:solidFill>
                  <a:srgbClr val="FF6600"/>
                </a:solidFill>
                <a:latin typeface="Arial" charset="0"/>
              </a:rPr>
              <a:t>(Electrophoresis)</a:t>
            </a:r>
          </a:p>
        </p:txBody>
      </p:sp>
      <p:pic>
        <p:nvPicPr>
          <p:cNvPr id="473092" name="Picture 4" descr="9901i37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1484313"/>
            <a:ext cx="4752975" cy="399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345675"/>
      </p:ext>
    </p:extLst>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500"/>
            <a:ext cx="7467600" cy="5902325"/>
          </a:xfrm>
        </p:spPr>
        <p:txBody>
          <a:bodyPr>
            <a:normAutofit/>
          </a:bodyPr>
          <a:lstStyle/>
          <a:p>
            <a:pPr algn="just" eaLnBrk="1" hangingPunct="1"/>
            <a:endParaRPr lang="en-US" dirty="0">
              <a:cs typeface="Times New Roman" pitchFamily="18" charset="0"/>
            </a:endParaRPr>
          </a:p>
          <a:p>
            <a:pPr algn="just" eaLnBrk="1" hangingPunct="1"/>
            <a:r>
              <a:rPr lang="en-US" sz="3200" dirty="0">
                <a:cs typeface="Times New Roman" pitchFamily="18" charset="0"/>
              </a:rPr>
              <a:t>Array-type fluidic chips will, in most cases, require a </a:t>
            </a:r>
            <a:r>
              <a:rPr lang="en-US" sz="3200" b="1" dirty="0">
                <a:cs typeface="Times New Roman" pitchFamily="18" charset="0"/>
              </a:rPr>
              <a:t>channel network </a:t>
            </a:r>
            <a:r>
              <a:rPr lang="en-US" sz="3200" dirty="0">
                <a:cs typeface="Times New Roman" pitchFamily="18" charset="0"/>
              </a:rPr>
              <a:t>for fluid transport, and more </a:t>
            </a:r>
            <a:r>
              <a:rPr lang="en-US" sz="3200" b="1" dirty="0">
                <a:cs typeface="Times New Roman" pitchFamily="18" charset="0"/>
              </a:rPr>
              <a:t>complex reaction sequences </a:t>
            </a:r>
            <a:r>
              <a:rPr lang="en-US" sz="3200" dirty="0">
                <a:cs typeface="Times New Roman" pitchFamily="18" charset="0"/>
              </a:rPr>
              <a:t>require more than one reaction site.</a:t>
            </a:r>
          </a:p>
          <a:p>
            <a:pPr algn="just" eaLnBrk="1" hangingPunct="1"/>
            <a:endParaRPr lang="en-US" dirty="0">
              <a:cs typeface="Times New Roman" pitchFamily="18" charset="0"/>
            </a:endParaRPr>
          </a:p>
        </p:txBody>
      </p:sp>
      <p:sp>
        <p:nvSpPr>
          <p:cNvPr id="4" name="Slide Number Placeholder 3"/>
          <p:cNvSpPr>
            <a:spLocks noGrp="1"/>
          </p:cNvSpPr>
          <p:nvPr>
            <p:ph type="sldNum" sz="quarter" idx="4294967295"/>
          </p:nvPr>
        </p:nvSpPr>
        <p:spPr bwMode="auto">
          <a:xfrm>
            <a:off x="7010400" y="6356350"/>
            <a:ext cx="2133600" cy="365125"/>
          </a:xfrm>
          <a:noFill/>
          <a:ln>
            <a:miter lim="800000"/>
            <a:headEnd/>
            <a:tailEnd/>
          </a:ln>
        </p:spPr>
        <p:txBody>
          <a:bodyPr wrap="square" numCol="1" anchorCtr="0" compatLnSpc="1">
            <a:prstTxWarp prst="textNoShape">
              <a:avLst/>
            </a:prstTxWarp>
          </a:bodyPr>
          <a:lstStyle/>
          <a:p>
            <a:fld id="{83E7AE09-90A2-4E21-91E9-C9CB47F47E7A}" type="slidenum">
              <a:rPr lang="fa-IR" smtClean="0">
                <a:solidFill>
                  <a:prstClr val="black">
                    <a:tint val="75000"/>
                  </a:prstClr>
                </a:solidFill>
              </a:rPr>
              <a:pPr/>
              <a:t>29</a:t>
            </a:fld>
            <a:endParaRPr lang="fa-IR">
              <a:solidFill>
                <a:prstClr val="black">
                  <a:tint val="75000"/>
                </a:prstClr>
              </a:solidFill>
            </a:endParaRPr>
          </a:p>
        </p:txBody>
      </p:sp>
    </p:spTree>
    <p:extLst>
      <p:ext uri="{BB962C8B-B14F-4D97-AF65-F5344CB8AC3E}">
        <p14:creationId xmlns:p14="http://schemas.microsoft.com/office/powerpoint/2010/main" val="46276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4475"/>
            <a:ext cx="7467600" cy="1143000"/>
          </a:xfrm>
        </p:spPr>
        <p:txBody>
          <a:bodyPr/>
          <a:lstStyle/>
          <a:p>
            <a:pPr eaLnBrk="1" fontAlgn="auto" hangingPunct="1">
              <a:spcAft>
                <a:spcPts val="0"/>
              </a:spcAft>
              <a:defRPr/>
            </a:pPr>
            <a:r>
              <a:rPr lang="en-US" dirty="0">
                <a:solidFill>
                  <a:srgbClr val="FF0000"/>
                </a:solidFill>
              </a:rPr>
              <a:t>Introduction </a:t>
            </a:r>
            <a:r>
              <a:rPr lang="en-US" dirty="0" err="1">
                <a:solidFill>
                  <a:srgbClr val="FF0000"/>
                </a:solidFill>
              </a:rPr>
              <a:t>cont</a:t>
            </a:r>
            <a:r>
              <a:rPr lang="en-US" dirty="0">
                <a:solidFill>
                  <a:srgbClr val="FF0000"/>
                </a:solidFill>
              </a:rPr>
              <a:t>,…</a:t>
            </a:r>
            <a:endParaRPr lang="fa-IR" dirty="0">
              <a:solidFill>
                <a:srgbClr val="FF0000"/>
              </a:solidFill>
            </a:endParaRPr>
          </a:p>
        </p:txBody>
      </p:sp>
      <p:sp>
        <p:nvSpPr>
          <p:cNvPr id="3" name="Content Placeholder 2"/>
          <p:cNvSpPr>
            <a:spLocks noGrp="1"/>
          </p:cNvSpPr>
          <p:nvPr>
            <p:ph idx="1"/>
          </p:nvPr>
        </p:nvSpPr>
        <p:spPr>
          <a:xfrm>
            <a:off x="0" y="1556792"/>
            <a:ext cx="8678863" cy="5905500"/>
          </a:xfrm>
        </p:spPr>
        <p:txBody>
          <a:bodyPr rtlCol="0">
            <a:normAutofit/>
          </a:bodyPr>
          <a:lstStyle/>
          <a:p>
            <a:pPr marL="182880" indent="-182880" algn="just" eaLnBrk="1" fontAlgn="auto" hangingPunct="1">
              <a:spcAft>
                <a:spcPts val="0"/>
              </a:spcAft>
              <a:buSzPct val="100000"/>
              <a:buFont typeface="Wingdings" pitchFamily="2" charset="2"/>
              <a:buChar char="v"/>
              <a:defRPr/>
            </a:pPr>
            <a:r>
              <a:rPr lang="en-US" sz="2800" dirty="0">
                <a:cs typeface="Times New Roman" pitchFamily="18" charset="0"/>
              </a:rPr>
              <a:t>During the past decade, array technologies and microfluidics have become commercially available in biochips for genomics and proteomics.</a:t>
            </a:r>
          </a:p>
          <a:p>
            <a:pPr marL="182880" indent="-182880" algn="just" eaLnBrk="1" fontAlgn="auto" hangingPunct="1">
              <a:spcAft>
                <a:spcPts val="0"/>
              </a:spcAft>
              <a:buSzPct val="100000"/>
              <a:buFont typeface="Wingdings" pitchFamily="2" charset="2"/>
              <a:buChar char="v"/>
              <a:defRPr/>
            </a:pPr>
            <a:endParaRPr lang="en-US" sz="2800" dirty="0">
              <a:cs typeface="Times New Roman" pitchFamily="18" charset="0"/>
            </a:endParaRPr>
          </a:p>
          <a:p>
            <a:pPr marL="182880" indent="-182880" algn="just" eaLnBrk="1" fontAlgn="auto" hangingPunct="1">
              <a:spcAft>
                <a:spcPts val="0"/>
              </a:spcAft>
              <a:buSzPct val="100000"/>
              <a:buFont typeface="Wingdings" pitchFamily="2" charset="2"/>
              <a:buChar char="v"/>
              <a:defRPr/>
            </a:pPr>
            <a:r>
              <a:rPr lang="en-US" sz="2800" dirty="0">
                <a:cs typeface="Times New Roman" pitchFamily="18" charset="0"/>
              </a:rPr>
              <a:t> The structures used in microfluidic and in Lab-on-a-Chip devices are not nanostructures, but are in the micrometer to even millimeter range.</a:t>
            </a:r>
            <a:endParaRPr lang="fa-IR" sz="2800" dirty="0"/>
          </a:p>
        </p:txBody>
      </p:sp>
      <p:sp>
        <p:nvSpPr>
          <p:cNvPr id="4" name="Slide Number Placeholder 3"/>
          <p:cNvSpPr>
            <a:spLocks noGrp="1"/>
          </p:cNvSpPr>
          <p:nvPr>
            <p:ph type="sldNum" sz="quarter" idx="4294967295"/>
          </p:nvPr>
        </p:nvSpPr>
        <p:spPr bwMode="auto">
          <a:xfrm>
            <a:off x="7010400" y="6356350"/>
            <a:ext cx="2133600" cy="365125"/>
          </a:xfrm>
          <a:prstGeom prst="rect">
            <a:avLst/>
          </a:prstGeom>
          <a:noFill/>
          <a:ln>
            <a:miter lim="800000"/>
            <a:headEnd/>
            <a:tailEnd/>
          </a:ln>
        </p:spPr>
        <p:txBody>
          <a:bodyPr wrap="square" numCol="1" anchorCtr="0" compatLnSpc="1">
            <a:prstTxWarp prst="textNoShape">
              <a:avLst/>
            </a:prstTxWarp>
          </a:bodyPr>
          <a:lstStyle/>
          <a:p>
            <a:fld id="{587186E1-9058-45A0-B451-B7D1A2EA9FFF}" type="slidenum">
              <a:rPr lang="fa-IR" smtClean="0"/>
              <a:pPr/>
              <a:t>3</a:t>
            </a:fld>
            <a:endParaRPr lang="fa-IR"/>
          </a:p>
        </p:txBody>
      </p:sp>
    </p:spTree>
    <p:extLst>
      <p:ext uri="{BB962C8B-B14F-4D97-AF65-F5344CB8AC3E}">
        <p14:creationId xmlns:p14="http://schemas.microsoft.com/office/powerpoint/2010/main" val="2300749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575" y="642938"/>
            <a:ext cx="7467600" cy="1571625"/>
          </a:xfrm>
        </p:spPr>
        <p:txBody>
          <a:bodyPr/>
          <a:lstStyle/>
          <a:p>
            <a:pPr algn="just" eaLnBrk="1" hangingPunct="1"/>
            <a:r>
              <a:rPr lang="en-US" sz="2800" dirty="0">
                <a:cs typeface="Times New Roman" pitchFamily="18" charset="0"/>
              </a:rPr>
              <a:t>A combination of 96 wells , together with a fluid distribution network , on a single chip is shown in figure below:</a:t>
            </a:r>
          </a:p>
          <a:p>
            <a:pPr algn="just" eaLnBrk="1" hangingPunct="1"/>
            <a:endParaRPr lang="fa-IR" dirty="0"/>
          </a:p>
        </p:txBody>
      </p:sp>
      <p:sp>
        <p:nvSpPr>
          <p:cNvPr id="4" name="Slide Number Placeholder 3"/>
          <p:cNvSpPr>
            <a:spLocks noGrp="1"/>
          </p:cNvSpPr>
          <p:nvPr>
            <p:ph type="sldNum" sz="quarter" idx="4294967295"/>
          </p:nvPr>
        </p:nvSpPr>
        <p:spPr bwMode="auto">
          <a:xfrm>
            <a:off x="7010400" y="6356350"/>
            <a:ext cx="2133600" cy="365125"/>
          </a:xfrm>
          <a:prstGeom prst="rect">
            <a:avLst/>
          </a:prstGeom>
          <a:noFill/>
          <a:ln>
            <a:miter lim="800000"/>
            <a:headEnd/>
            <a:tailEnd/>
          </a:ln>
        </p:spPr>
        <p:txBody>
          <a:bodyPr wrap="square" numCol="1" anchorCtr="0" compatLnSpc="1">
            <a:prstTxWarp prst="textNoShape">
              <a:avLst/>
            </a:prstTxWarp>
          </a:bodyPr>
          <a:lstStyle/>
          <a:p>
            <a:fld id="{C8E15F33-4536-40E9-8D5F-07DB0E692FFF}" type="slidenum">
              <a:rPr lang="fa-IR" smtClean="0"/>
              <a:pPr/>
              <a:t>30</a:t>
            </a:fld>
            <a:endParaRPr lang="fa-IR"/>
          </a:p>
        </p:txBody>
      </p:sp>
      <p:pic>
        <p:nvPicPr>
          <p:cNvPr id="63490" name="Picture 2"/>
          <p:cNvPicPr>
            <a:picLocks noChangeAspect="1" noChangeArrowheads="1"/>
          </p:cNvPicPr>
          <p:nvPr/>
        </p:nvPicPr>
        <p:blipFill>
          <a:blip r:embed="rId2"/>
          <a:srcRect/>
          <a:stretch>
            <a:fillRect/>
          </a:stretch>
        </p:blipFill>
        <p:spPr bwMode="auto">
          <a:xfrm>
            <a:off x="501650" y="2214563"/>
            <a:ext cx="7375525" cy="39290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10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63490"/>
                                        </p:tgtEl>
                                        <p:attrNameLst>
                                          <p:attrName>style.visibility</p:attrName>
                                        </p:attrNameLst>
                                      </p:cBhvr>
                                      <p:to>
                                        <p:strVal val="visible"/>
                                      </p:to>
                                    </p:set>
                                    <p:animEffect transition="in" filter="blinds(horizontal)">
                                      <p:cBhvr>
                                        <p:cTn id="13" dur="10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500"/>
            <a:ext cx="7467600" cy="5902325"/>
          </a:xfrm>
        </p:spPr>
        <p:txBody>
          <a:bodyPr>
            <a:normAutofit/>
          </a:bodyPr>
          <a:lstStyle/>
          <a:p>
            <a:pPr marL="0" indent="0" algn="just" eaLnBrk="1" hangingPunct="1">
              <a:buNone/>
            </a:pPr>
            <a:endParaRPr lang="en-US" dirty="0">
              <a:cs typeface="Times New Roman" pitchFamily="18" charset="0"/>
            </a:endParaRPr>
          </a:p>
          <a:p>
            <a:pPr algn="just" eaLnBrk="1" hangingPunct="1"/>
            <a:r>
              <a:rPr lang="en-US" dirty="0">
                <a:cs typeface="Times New Roman" pitchFamily="18" charset="0"/>
              </a:rPr>
              <a:t>In most cases it is favorable to include parallel processing in sequential arrangements. </a:t>
            </a:r>
          </a:p>
        </p:txBody>
      </p:sp>
      <p:sp>
        <p:nvSpPr>
          <p:cNvPr id="4" name="Slide Number Placeholder 3"/>
          <p:cNvSpPr>
            <a:spLocks noGrp="1"/>
          </p:cNvSpPr>
          <p:nvPr>
            <p:ph type="sldNum" sz="quarter" idx="4294967295"/>
          </p:nvPr>
        </p:nvSpPr>
        <p:spPr bwMode="auto">
          <a:xfrm>
            <a:off x="7010400" y="6356350"/>
            <a:ext cx="2133600" cy="365125"/>
          </a:xfrm>
          <a:prstGeom prst="rect">
            <a:avLst/>
          </a:prstGeom>
          <a:noFill/>
          <a:ln>
            <a:miter lim="800000"/>
            <a:headEnd/>
            <a:tailEnd/>
          </a:ln>
        </p:spPr>
        <p:txBody>
          <a:bodyPr wrap="square" numCol="1" anchorCtr="0" compatLnSpc="1">
            <a:prstTxWarp prst="textNoShape">
              <a:avLst/>
            </a:prstTxWarp>
          </a:bodyPr>
          <a:lstStyle/>
          <a:p>
            <a:fld id="{83E7AE09-90A2-4E21-91E9-C9CB47F47E7A}" type="slidenum">
              <a:rPr lang="fa-IR" smtClean="0">
                <a:solidFill>
                  <a:prstClr val="black">
                    <a:tint val="75000"/>
                  </a:prstClr>
                </a:solidFill>
              </a:rPr>
              <a:pPr/>
              <a:t>31</a:t>
            </a:fld>
            <a:endParaRPr lang="fa-IR">
              <a:solidFill>
                <a:prstClr val="black">
                  <a:tint val="75000"/>
                </a:prst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428" y="2003902"/>
            <a:ext cx="6449144" cy="4560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76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333375"/>
            <a:ext cx="7467600" cy="654050"/>
          </a:xfrm>
        </p:spPr>
        <p:txBody>
          <a:bodyPr>
            <a:normAutofit/>
          </a:bodyPr>
          <a:lstStyle/>
          <a:p>
            <a:pPr eaLnBrk="1" fontAlgn="auto" hangingPunct="1">
              <a:spcAft>
                <a:spcPts val="0"/>
              </a:spcAft>
              <a:defRPr/>
            </a:pPr>
            <a:r>
              <a:rPr lang="en-US" b="1" dirty="0">
                <a:solidFill>
                  <a:srgbClr val="FF0000"/>
                </a:solidFill>
              </a:rPr>
              <a:t>Fluid Transport </a:t>
            </a:r>
            <a:endParaRPr lang="fa-IR" b="1" dirty="0">
              <a:solidFill>
                <a:srgbClr val="FF0000"/>
              </a:solidFill>
            </a:endParaRPr>
          </a:p>
        </p:txBody>
      </p:sp>
      <p:sp>
        <p:nvSpPr>
          <p:cNvPr id="3" name="Content Placeholder 2"/>
          <p:cNvSpPr>
            <a:spLocks noGrp="1"/>
          </p:cNvSpPr>
          <p:nvPr>
            <p:ph idx="1"/>
          </p:nvPr>
        </p:nvSpPr>
        <p:spPr>
          <a:xfrm>
            <a:off x="250825" y="1071563"/>
            <a:ext cx="8072438" cy="5786437"/>
          </a:xfrm>
        </p:spPr>
        <p:txBody>
          <a:bodyPr rtlCol="0">
            <a:normAutofit lnSpcReduction="10000"/>
          </a:bodyPr>
          <a:lstStyle/>
          <a:p>
            <a:pPr marL="274320" indent="-274320" algn="just" eaLnBrk="1" fontAlgn="auto" hangingPunct="1">
              <a:spcAft>
                <a:spcPts val="0"/>
              </a:spcAft>
              <a:buFont typeface="Wingdings"/>
              <a:buChar char=""/>
              <a:defRPr/>
            </a:pPr>
            <a:r>
              <a:rPr lang="en-US" sz="2800" dirty="0"/>
              <a:t>One important aspect of microfluidic devices is the fluidic transport. One or several fluids must be transported to reaction sites, and often a sequence of transport actions at defined times is required. Two types of mechanisms are used:</a:t>
            </a:r>
          </a:p>
          <a:p>
            <a:pPr marL="274320" indent="-274320" algn="just" eaLnBrk="1" fontAlgn="auto" hangingPunct="1">
              <a:spcAft>
                <a:spcPts val="0"/>
              </a:spcAft>
              <a:buFont typeface="Wingdings"/>
              <a:buChar char=""/>
              <a:defRPr/>
            </a:pPr>
            <a:endParaRPr lang="en-US" sz="2800" dirty="0"/>
          </a:p>
          <a:p>
            <a:pPr marL="457200" indent="-457200" algn="just" eaLnBrk="1" fontAlgn="auto" hangingPunct="1">
              <a:spcAft>
                <a:spcPts val="0"/>
              </a:spcAft>
              <a:buFont typeface="+mj-lt"/>
              <a:buAutoNum type="arabicPeriod"/>
              <a:defRPr/>
            </a:pPr>
            <a:r>
              <a:rPr lang="en-US" sz="2800" dirty="0"/>
              <a:t>In </a:t>
            </a:r>
            <a:r>
              <a:rPr lang="en-US" sz="2800" i="1" dirty="0">
                <a:solidFill>
                  <a:srgbClr val="C00000"/>
                </a:solidFill>
              </a:rPr>
              <a:t>actively driven transport</a:t>
            </a:r>
            <a:r>
              <a:rPr lang="en-US" sz="2800" dirty="0"/>
              <a:t>, active fluidic elements such as pumps and valves are used to achieve the transport. These may be external elements, but in some cases they are part of the fluidic device, either by adding them as discrete elements or by integrating them in to the fluidic device.</a:t>
            </a:r>
            <a:endParaRPr lang="fa-IR" sz="2800" dirty="0"/>
          </a:p>
        </p:txBody>
      </p:sp>
      <p:sp>
        <p:nvSpPr>
          <p:cNvPr id="4" name="Slide Number Placeholder 3"/>
          <p:cNvSpPr>
            <a:spLocks noGrp="1"/>
          </p:cNvSpPr>
          <p:nvPr>
            <p:ph type="sldNum" sz="quarter" idx="4294967295"/>
          </p:nvPr>
        </p:nvSpPr>
        <p:spPr bwMode="auto">
          <a:xfrm>
            <a:off x="8534400" y="5715000"/>
            <a:ext cx="609600" cy="520700"/>
          </a:xfrm>
          <a:prstGeom prst="rect">
            <a:avLst/>
          </a:prstGeom>
          <a:noFill/>
          <a:ln>
            <a:miter lim="800000"/>
            <a:headEnd/>
            <a:tailEnd/>
          </a:ln>
        </p:spPr>
        <p:txBody>
          <a:bodyPr wrap="square" numCol="1" anchorCtr="0" compatLnSpc="1">
            <a:prstTxWarp prst="textNoShape">
              <a:avLst/>
            </a:prstTxWarp>
          </a:bodyPr>
          <a:lstStyle/>
          <a:p>
            <a:fld id="{3046380B-2523-4963-9E9B-C6BC0F4C36EA}" type="slidenum">
              <a:rPr lang="fa-IR" smtClean="0"/>
              <a:pPr/>
              <a:t>32</a:t>
            </a:fld>
            <a:endParaRPr lang="fa-I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465" y="260648"/>
            <a:ext cx="8656390" cy="612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1"/>
          <p:cNvSpPr txBox="1">
            <a:spLocks noChangeArrowheads="1"/>
          </p:cNvSpPr>
          <p:nvPr/>
        </p:nvSpPr>
        <p:spPr bwMode="auto">
          <a:xfrm>
            <a:off x="5715000" y="6467475"/>
            <a:ext cx="28463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200">
                <a:solidFill>
                  <a:srgbClr val="000000"/>
                </a:solidFill>
              </a:rPr>
              <a:t>Whitesides. NATURE|Vol 442|27 July 2006</a:t>
            </a:r>
          </a:p>
        </p:txBody>
      </p:sp>
    </p:spTree>
    <p:extLst>
      <p:ext uri="{BB962C8B-B14F-4D97-AF65-F5344CB8AC3E}">
        <p14:creationId xmlns:p14="http://schemas.microsoft.com/office/powerpoint/2010/main" val="4151956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75" y="649409"/>
            <a:ext cx="7467600" cy="6045200"/>
          </a:xfrm>
        </p:spPr>
        <p:txBody>
          <a:bodyPr rtlCol="0">
            <a:normAutofit lnSpcReduction="10000"/>
          </a:bodyPr>
          <a:lstStyle/>
          <a:p>
            <a:pPr marL="274320" indent="-274320" algn="just" eaLnBrk="1" fontAlgn="auto" hangingPunct="1">
              <a:spcAft>
                <a:spcPts val="0"/>
              </a:spcAft>
              <a:buFont typeface="Wingdings"/>
              <a:buChar char=""/>
              <a:defRPr/>
            </a:pPr>
            <a:r>
              <a:rPr lang="en-US" dirty="0"/>
              <a:t>These active devices require an </a:t>
            </a:r>
            <a:r>
              <a:rPr lang="en-US" b="1" dirty="0"/>
              <a:t>outside energy </a:t>
            </a:r>
            <a:r>
              <a:rPr lang="en-US" dirty="0"/>
              <a:t>supply to operate and this can be electrical, mechanical,..</a:t>
            </a:r>
          </a:p>
          <a:p>
            <a:pPr marL="274320" indent="-274320" algn="just" eaLnBrk="1" fontAlgn="auto" hangingPunct="1">
              <a:spcAft>
                <a:spcPts val="0"/>
              </a:spcAft>
              <a:buFont typeface="Wingdings"/>
              <a:buChar char=""/>
              <a:defRPr/>
            </a:pPr>
            <a:r>
              <a:rPr lang="en-US" dirty="0"/>
              <a:t>This may require an electrical network to be part of the fluidic system.</a:t>
            </a:r>
          </a:p>
          <a:p>
            <a:pPr marL="274320" indent="-274320" algn="just" eaLnBrk="1" fontAlgn="auto" hangingPunct="1">
              <a:spcAft>
                <a:spcPts val="0"/>
              </a:spcAft>
              <a:buFont typeface="Wingdings"/>
              <a:buChar char=""/>
              <a:defRPr/>
            </a:pPr>
            <a:r>
              <a:rPr lang="en-US" dirty="0"/>
              <a:t>In one example (the Mixed Circuit Board (MCB) concept) , printed circuit boards have been chosen as the basis for the fluidic device, carrying both the fluid </a:t>
            </a:r>
            <a:r>
              <a:rPr lang="en-US" dirty="0" err="1"/>
              <a:t>microchannels</a:t>
            </a:r>
            <a:r>
              <a:rPr lang="en-US" dirty="0"/>
              <a:t> as well as the electrical network.</a:t>
            </a:r>
          </a:p>
          <a:p>
            <a:pPr marL="274320" indent="-274320" algn="just" eaLnBrk="1" fontAlgn="auto" hangingPunct="1">
              <a:spcAft>
                <a:spcPts val="0"/>
              </a:spcAft>
              <a:buFont typeface="Wingdings"/>
              <a:buChar char=""/>
              <a:defRPr/>
            </a:pPr>
            <a:r>
              <a:rPr lang="en-US" dirty="0"/>
              <a:t>The </a:t>
            </a:r>
            <a:r>
              <a:rPr lang="en-US" b="1" dirty="0"/>
              <a:t>drive elements </a:t>
            </a:r>
            <a:r>
              <a:rPr lang="en-US" dirty="0"/>
              <a:t>could be placed on a </a:t>
            </a:r>
            <a:r>
              <a:rPr lang="en-US" b="1" dirty="0"/>
              <a:t>separate</a:t>
            </a:r>
            <a:r>
              <a:rPr lang="en-US" dirty="0"/>
              <a:t> drive plate which is attached to the fluidic chip  by clamping during the operation.</a:t>
            </a:r>
          </a:p>
          <a:p>
            <a:pPr marL="274320" indent="-274320" algn="just" eaLnBrk="1" fontAlgn="auto" hangingPunct="1">
              <a:spcAft>
                <a:spcPts val="0"/>
              </a:spcAft>
              <a:buFont typeface="Wingdings"/>
              <a:buChar char=""/>
              <a:defRPr/>
            </a:pPr>
            <a:r>
              <a:rPr lang="en-US" dirty="0"/>
              <a:t>In this case the fluidic chip could be a single use , disposable device, while the more expensive drive plate would be re-usable.</a:t>
            </a:r>
            <a:endParaRPr lang="fa-IR" dirty="0"/>
          </a:p>
        </p:txBody>
      </p:sp>
      <p:sp>
        <p:nvSpPr>
          <p:cNvPr id="4" name="Slide Number Placeholder 3"/>
          <p:cNvSpPr>
            <a:spLocks noGrp="1"/>
          </p:cNvSpPr>
          <p:nvPr>
            <p:ph type="sldNum" sz="quarter" idx="4294967295"/>
          </p:nvPr>
        </p:nvSpPr>
        <p:spPr bwMode="auto">
          <a:xfrm>
            <a:off x="7010400" y="6356350"/>
            <a:ext cx="2133600" cy="365125"/>
          </a:xfrm>
          <a:prstGeom prst="rect">
            <a:avLst/>
          </a:prstGeom>
          <a:noFill/>
          <a:ln>
            <a:miter lim="800000"/>
            <a:headEnd/>
            <a:tailEnd/>
          </a:ln>
        </p:spPr>
        <p:txBody>
          <a:bodyPr wrap="square" numCol="1" anchorCtr="0" compatLnSpc="1">
            <a:prstTxWarp prst="textNoShape">
              <a:avLst/>
            </a:prstTxWarp>
          </a:bodyPr>
          <a:lstStyle/>
          <a:p>
            <a:fld id="{7E5D5708-741F-4894-9655-8AE983D71645}" type="slidenum">
              <a:rPr lang="fa-IR" smtClean="0"/>
              <a:pPr/>
              <a:t>34</a:t>
            </a:fld>
            <a:endParaRPr lang="fa-I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linds(horizontal)">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764704"/>
            <a:ext cx="8001000" cy="6259512"/>
          </a:xfrm>
        </p:spPr>
        <p:txBody>
          <a:bodyPr rtlCol="0">
            <a:normAutofit lnSpcReduction="10000"/>
          </a:bodyPr>
          <a:lstStyle/>
          <a:p>
            <a:pPr marL="457200" indent="-457200" algn="just" eaLnBrk="1" fontAlgn="auto" hangingPunct="1">
              <a:spcAft>
                <a:spcPts val="0"/>
              </a:spcAft>
              <a:buFont typeface="+mj-lt"/>
              <a:buAutoNum type="arabicPeriod" startAt="2"/>
              <a:defRPr/>
            </a:pPr>
            <a:r>
              <a:rPr lang="en-US" sz="2700" dirty="0"/>
              <a:t>Another means of actively providing fluidic transport is the use of </a:t>
            </a:r>
            <a:r>
              <a:rPr lang="en-US" sz="2700" b="1" i="1" dirty="0"/>
              <a:t>mechanical forces</a:t>
            </a:r>
            <a:r>
              <a:rPr lang="en-US" sz="2700" dirty="0"/>
              <a:t>.</a:t>
            </a:r>
          </a:p>
          <a:p>
            <a:pPr marL="457200" indent="-457200" algn="just" eaLnBrk="1" fontAlgn="auto" hangingPunct="1">
              <a:spcAft>
                <a:spcPts val="0"/>
              </a:spcAft>
              <a:buFont typeface="+mj-lt"/>
              <a:buAutoNum type="arabicPeriod" startAt="2"/>
              <a:defRPr/>
            </a:pPr>
            <a:endParaRPr lang="en-US" sz="2700" dirty="0"/>
          </a:p>
          <a:p>
            <a:pPr marL="457200" indent="-457200" algn="just" eaLnBrk="1" fontAlgn="auto" hangingPunct="1">
              <a:spcAft>
                <a:spcPts val="0"/>
              </a:spcAft>
              <a:buFont typeface="Wingdings"/>
              <a:buChar char=""/>
              <a:defRPr/>
            </a:pPr>
            <a:r>
              <a:rPr lang="en-US" sz="2700" dirty="0"/>
              <a:t>In the case of </a:t>
            </a:r>
            <a:r>
              <a:rPr lang="en-US" sz="2700" b="1" dirty="0"/>
              <a:t>centrifugal forces</a:t>
            </a:r>
            <a:r>
              <a:rPr lang="en-US" sz="2700" dirty="0"/>
              <a:t>, the fluidic structures are usually on a CD-like substrate, which is placed on a spinning device which resembles a laboratory centrifuge.</a:t>
            </a:r>
          </a:p>
          <a:p>
            <a:pPr marL="457200" indent="-457200" algn="just" eaLnBrk="1" fontAlgn="auto" hangingPunct="1">
              <a:spcAft>
                <a:spcPts val="0"/>
              </a:spcAft>
              <a:buFont typeface="Wingdings"/>
              <a:buChar char=""/>
              <a:defRPr/>
            </a:pPr>
            <a:endParaRPr lang="en-US" sz="2700" dirty="0"/>
          </a:p>
          <a:p>
            <a:pPr marL="457200" indent="-457200" algn="just" eaLnBrk="1" fontAlgn="auto" hangingPunct="1">
              <a:spcAft>
                <a:spcPts val="0"/>
              </a:spcAft>
              <a:buFont typeface="Wingdings"/>
              <a:buChar char=""/>
              <a:defRPr/>
            </a:pPr>
            <a:r>
              <a:rPr lang="en-US" sz="2700" dirty="0"/>
              <a:t>The fluidic transport can be triggered by correct selection of rotational speed, position on the substrate and channel width.</a:t>
            </a:r>
          </a:p>
          <a:p>
            <a:pPr marL="457200" indent="-457200" algn="just" eaLnBrk="1" fontAlgn="auto" hangingPunct="1">
              <a:spcAft>
                <a:spcPts val="0"/>
              </a:spcAft>
              <a:buFont typeface="Wingdings"/>
              <a:buChar char=""/>
              <a:defRPr/>
            </a:pPr>
            <a:endParaRPr lang="en-US" sz="2700" dirty="0"/>
          </a:p>
          <a:p>
            <a:pPr marL="457200" indent="-457200" algn="just" eaLnBrk="1" fontAlgn="auto" hangingPunct="1">
              <a:spcAft>
                <a:spcPts val="0"/>
              </a:spcAft>
              <a:buFont typeface="Wingdings"/>
              <a:buChar char=""/>
              <a:defRPr/>
            </a:pPr>
            <a:r>
              <a:rPr lang="en-US" sz="2700" dirty="0"/>
              <a:t>Commercially available platforms include the      ‘ Lab CD’ and the ‘ </a:t>
            </a:r>
            <a:r>
              <a:rPr lang="en-US" sz="2700" dirty="0" err="1"/>
              <a:t>Gyrolab</a:t>
            </a:r>
            <a:r>
              <a:rPr lang="en-US" sz="2700" dirty="0"/>
              <a:t> </a:t>
            </a:r>
            <a:r>
              <a:rPr lang="en-US" sz="2700" dirty="0" err="1"/>
              <a:t>microlaboratory</a:t>
            </a:r>
            <a:r>
              <a:rPr lang="en-US" sz="2700" dirty="0"/>
              <a:t>’</a:t>
            </a:r>
          </a:p>
          <a:p>
            <a:pPr marL="457200" indent="-457200" algn="just" eaLnBrk="1" fontAlgn="auto" hangingPunct="1">
              <a:spcAft>
                <a:spcPts val="0"/>
              </a:spcAft>
              <a:buFont typeface="Wingdings"/>
              <a:buChar char=""/>
              <a:defRPr/>
            </a:pPr>
            <a:endParaRPr lang="en-US" dirty="0"/>
          </a:p>
          <a:p>
            <a:pPr marL="457200" indent="-457200" algn="just" eaLnBrk="1" fontAlgn="auto" hangingPunct="1">
              <a:spcAft>
                <a:spcPts val="0"/>
              </a:spcAft>
              <a:buFont typeface="Wingdings"/>
              <a:buChar char=""/>
              <a:defRPr/>
            </a:pPr>
            <a:endParaRPr lang="fa-IR" dirty="0"/>
          </a:p>
        </p:txBody>
      </p:sp>
      <p:sp>
        <p:nvSpPr>
          <p:cNvPr id="4" name="Slide Number Placeholder 3"/>
          <p:cNvSpPr>
            <a:spLocks noGrp="1"/>
          </p:cNvSpPr>
          <p:nvPr>
            <p:ph type="sldNum" sz="quarter" idx="4294967295"/>
          </p:nvPr>
        </p:nvSpPr>
        <p:spPr bwMode="auto">
          <a:xfrm>
            <a:off x="7010400" y="6356350"/>
            <a:ext cx="2133600" cy="365125"/>
          </a:xfrm>
          <a:prstGeom prst="rect">
            <a:avLst/>
          </a:prstGeom>
          <a:noFill/>
          <a:ln>
            <a:miter lim="800000"/>
            <a:headEnd/>
            <a:tailEnd/>
          </a:ln>
        </p:spPr>
        <p:txBody>
          <a:bodyPr wrap="square" numCol="1" anchorCtr="0" compatLnSpc="1">
            <a:prstTxWarp prst="textNoShape">
              <a:avLst/>
            </a:prstTxWarp>
          </a:bodyPr>
          <a:lstStyle/>
          <a:p>
            <a:fld id="{40B04CCF-9731-4B5B-A329-9E33CD4AF39F}" type="slidenum">
              <a:rPr lang="fa-IR" smtClean="0"/>
              <a:pPr/>
              <a:t>35</a:t>
            </a:fld>
            <a:endParaRPr lang="fa-IR"/>
          </a:p>
        </p:txBody>
      </p:sp>
      <p:pic>
        <p:nvPicPr>
          <p:cNvPr id="5" name="Picture 4"/>
          <p:cNvPicPr>
            <a:picLocks noChangeAspect="1" noChangeArrowheads="1"/>
          </p:cNvPicPr>
          <p:nvPr/>
        </p:nvPicPr>
        <p:blipFill>
          <a:blip r:embed="rId2"/>
          <a:srcRect/>
          <a:stretch>
            <a:fillRect/>
          </a:stretch>
        </p:blipFill>
        <p:spPr bwMode="auto">
          <a:xfrm>
            <a:off x="107504" y="362943"/>
            <a:ext cx="8889427" cy="617596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linds(horizont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75961"/>
            <a:ext cx="8266931" cy="617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243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88" y="571500"/>
            <a:ext cx="7929562" cy="5902325"/>
          </a:xfrm>
        </p:spPr>
        <p:txBody>
          <a:bodyPr rtlCol="0">
            <a:normAutofit/>
          </a:bodyPr>
          <a:lstStyle/>
          <a:p>
            <a:pPr marL="457200" indent="-457200" algn="just" eaLnBrk="1" fontAlgn="auto" hangingPunct="1">
              <a:spcAft>
                <a:spcPts val="0"/>
              </a:spcAft>
              <a:buFont typeface="Wingdings"/>
              <a:buChar char=""/>
              <a:defRPr/>
            </a:pPr>
            <a:r>
              <a:rPr lang="en-US" sz="2800" dirty="0"/>
              <a:t>A major advantage of microfluidics is that fluidic transport can also be achieved in a </a:t>
            </a:r>
            <a:r>
              <a:rPr lang="en-US" sz="2800" i="1" dirty="0">
                <a:solidFill>
                  <a:srgbClr val="C00000"/>
                </a:solidFill>
              </a:rPr>
              <a:t>passive</a:t>
            </a:r>
            <a:r>
              <a:rPr lang="en-US" sz="2800" dirty="0">
                <a:solidFill>
                  <a:srgbClr val="C00000"/>
                </a:solidFill>
              </a:rPr>
              <a:t> manner.</a:t>
            </a:r>
          </a:p>
          <a:p>
            <a:pPr marL="457200" indent="-457200" algn="just" eaLnBrk="1" fontAlgn="auto" hangingPunct="1">
              <a:spcAft>
                <a:spcPts val="0"/>
              </a:spcAft>
              <a:buFont typeface="Wingdings"/>
              <a:buChar char=""/>
              <a:defRPr/>
            </a:pPr>
            <a:r>
              <a:rPr lang="en-US" sz="2800" dirty="0"/>
              <a:t>In this case capillary forces are used to transport the fluid to the reaction sites. Capillary forces can be large compared to volume forces in </a:t>
            </a:r>
            <a:r>
              <a:rPr lang="en-US" sz="2800" dirty="0" err="1"/>
              <a:t>microfluidics</a:t>
            </a:r>
            <a:r>
              <a:rPr lang="en-US" sz="2800" dirty="0"/>
              <a:t>.</a:t>
            </a:r>
          </a:p>
          <a:p>
            <a:pPr marL="457200" indent="-457200" algn="just" eaLnBrk="1" fontAlgn="auto" hangingPunct="1">
              <a:spcAft>
                <a:spcPts val="0"/>
              </a:spcAft>
              <a:buFont typeface="Wingdings"/>
              <a:buChar char=""/>
              <a:defRPr/>
            </a:pPr>
            <a:r>
              <a:rPr lang="en-US" sz="2800" dirty="0"/>
              <a:t>By correct design of the fluidic structures the flow front in the device can be controlled and this allows the </a:t>
            </a:r>
            <a:r>
              <a:rPr lang="en-US" sz="2800" b="1" dirty="0"/>
              <a:t>transport times </a:t>
            </a:r>
            <a:r>
              <a:rPr lang="en-US" sz="2800" dirty="0"/>
              <a:t>and </a:t>
            </a:r>
            <a:r>
              <a:rPr lang="en-US" sz="2800" b="1" dirty="0"/>
              <a:t>volumes </a:t>
            </a:r>
            <a:r>
              <a:rPr lang="en-US" sz="2800" dirty="0"/>
              <a:t>of the fluids transported to be set to desired values.</a:t>
            </a:r>
          </a:p>
          <a:p>
            <a:pPr marL="182880" indent="-182880" eaLnBrk="1" fontAlgn="auto" hangingPunct="1">
              <a:spcAft>
                <a:spcPts val="0"/>
              </a:spcAft>
              <a:buFont typeface="Arial" pitchFamily="34" charset="0"/>
              <a:buChar char="•"/>
              <a:defRPr/>
            </a:pPr>
            <a:endParaRPr lang="fa-IR" dirty="0"/>
          </a:p>
        </p:txBody>
      </p:sp>
      <p:sp>
        <p:nvSpPr>
          <p:cNvPr id="28675" name="Slide Number Placeholder 3"/>
          <p:cNvSpPr>
            <a:spLocks noGrp="1"/>
          </p:cNvSpPr>
          <p:nvPr>
            <p:ph type="sldNum" sz="quarter" idx="4294967295"/>
          </p:nvPr>
        </p:nvSpPr>
        <p:spPr bwMode="auto">
          <a:xfrm>
            <a:off x="7010400" y="6356350"/>
            <a:ext cx="2133600" cy="365125"/>
          </a:xfrm>
          <a:prstGeom prst="rect">
            <a:avLst/>
          </a:prstGeom>
          <a:noFill/>
          <a:ln>
            <a:miter lim="800000"/>
            <a:headEnd/>
            <a:tailEnd/>
          </a:ln>
        </p:spPr>
        <p:txBody>
          <a:bodyPr wrap="square" numCol="1" anchorCtr="0" compatLnSpc="1">
            <a:prstTxWarp prst="textNoShape">
              <a:avLst/>
            </a:prstTxWarp>
          </a:bodyPr>
          <a:lstStyle/>
          <a:p>
            <a:fld id="{A83C804F-3057-4F41-BD4C-26729AFE9AB9}" type="slidenum">
              <a:rPr lang="fa-IR" smtClean="0"/>
              <a:pPr/>
              <a:t>37</a:t>
            </a:fld>
            <a:endParaRPr lang="fa-I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1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20688"/>
            <a:ext cx="8215313" cy="5500688"/>
          </a:xfrm>
        </p:spPr>
        <p:txBody>
          <a:bodyPr>
            <a:normAutofit/>
          </a:bodyPr>
          <a:lstStyle/>
          <a:p>
            <a:pPr algn="just" eaLnBrk="1" hangingPunct="1"/>
            <a:r>
              <a:rPr lang="en-US" sz="2700" dirty="0" err="1">
                <a:cs typeface="Times New Roman" pitchFamily="18" charset="0"/>
              </a:rPr>
              <a:t>Bionanotechnology</a:t>
            </a:r>
            <a:r>
              <a:rPr lang="en-US" sz="2700" dirty="0">
                <a:cs typeface="Times New Roman" pitchFamily="18" charset="0"/>
              </a:rPr>
              <a:t> requires a microfluidic platform technology as an interface to the macro world : for self-assembled monolayers; for the handling of nanoparticles, cells or </a:t>
            </a:r>
            <a:r>
              <a:rPr lang="en-US" sz="2700" dirty="0" err="1">
                <a:cs typeface="Times New Roman" pitchFamily="18" charset="0"/>
              </a:rPr>
              <a:t>nanobarcods</a:t>
            </a:r>
            <a:r>
              <a:rPr lang="en-US" sz="2700" dirty="0">
                <a:cs typeface="Times New Roman" pitchFamily="18" charset="0"/>
              </a:rPr>
              <a:t>; and to monitor and control cellular machinery.</a:t>
            </a:r>
          </a:p>
          <a:p>
            <a:pPr algn="just" eaLnBrk="1" hangingPunct="1"/>
            <a:endParaRPr lang="en-US" sz="2700" dirty="0">
              <a:cs typeface="Times New Roman" pitchFamily="18" charset="0"/>
            </a:endParaRPr>
          </a:p>
          <a:p>
            <a:pPr algn="just" eaLnBrk="1" hangingPunct="1"/>
            <a:r>
              <a:rPr lang="en-US" sz="2700" dirty="0">
                <a:cs typeface="Times New Roman" pitchFamily="18" charset="0"/>
              </a:rPr>
              <a:t> </a:t>
            </a:r>
            <a:r>
              <a:rPr lang="en-US" sz="2700" dirty="0" err="1">
                <a:cs typeface="Times New Roman" pitchFamily="18" charset="0"/>
              </a:rPr>
              <a:t>Nanobiotechnology</a:t>
            </a:r>
            <a:r>
              <a:rPr lang="en-US" sz="2700" dirty="0">
                <a:cs typeface="Times New Roman" pitchFamily="18" charset="0"/>
              </a:rPr>
              <a:t> will enable novel microfluidic platforms due to the integration of nanostructures, </a:t>
            </a:r>
            <a:r>
              <a:rPr lang="en-US" sz="2700" dirty="0" err="1">
                <a:cs typeface="Times New Roman" pitchFamily="18" charset="0"/>
              </a:rPr>
              <a:t>nanocoatings</a:t>
            </a:r>
            <a:r>
              <a:rPr lang="en-US" sz="2700" dirty="0">
                <a:cs typeface="Times New Roman" pitchFamily="18" charset="0"/>
              </a:rPr>
              <a:t> by the integration of </a:t>
            </a:r>
            <a:r>
              <a:rPr lang="en-US" sz="2700" dirty="0" err="1">
                <a:cs typeface="Times New Roman" pitchFamily="18" charset="0"/>
              </a:rPr>
              <a:t>nanoporous</a:t>
            </a:r>
            <a:r>
              <a:rPr lang="en-US" sz="2700" dirty="0">
                <a:cs typeface="Times New Roman" pitchFamily="18" charset="0"/>
              </a:rPr>
              <a:t> membranes, and by integrating detection and measurement techniques such as </a:t>
            </a:r>
            <a:r>
              <a:rPr lang="en-US" sz="2700" dirty="0" err="1">
                <a:cs typeface="Times New Roman" pitchFamily="18" charset="0"/>
              </a:rPr>
              <a:t>nanoelectrodes</a:t>
            </a:r>
            <a:r>
              <a:rPr lang="en-US" sz="2700" dirty="0">
                <a:cs typeface="Times New Roman" pitchFamily="18" charset="0"/>
              </a:rPr>
              <a:t>, </a:t>
            </a:r>
            <a:r>
              <a:rPr lang="en-US" sz="2700" dirty="0" err="1">
                <a:cs typeface="Times New Roman" pitchFamily="18" charset="0"/>
              </a:rPr>
              <a:t>nanooptics</a:t>
            </a:r>
            <a:r>
              <a:rPr lang="en-US" sz="2700" dirty="0">
                <a:cs typeface="Times New Roman" pitchFamily="18" charset="0"/>
              </a:rPr>
              <a:t>, and patch-clamp arrays.</a:t>
            </a:r>
          </a:p>
        </p:txBody>
      </p:sp>
      <p:sp>
        <p:nvSpPr>
          <p:cNvPr id="4" name="Slide Number Placeholder 3"/>
          <p:cNvSpPr>
            <a:spLocks noGrp="1"/>
          </p:cNvSpPr>
          <p:nvPr>
            <p:ph type="sldNum" sz="quarter" idx="4294967295"/>
          </p:nvPr>
        </p:nvSpPr>
        <p:spPr bwMode="auto">
          <a:xfrm>
            <a:off x="7010400" y="6356350"/>
            <a:ext cx="2133600" cy="365125"/>
          </a:xfrm>
          <a:prstGeom prst="rect">
            <a:avLst/>
          </a:prstGeom>
          <a:noFill/>
          <a:ln>
            <a:miter lim="800000"/>
            <a:headEnd/>
            <a:tailEnd/>
          </a:ln>
        </p:spPr>
        <p:txBody>
          <a:bodyPr wrap="square" numCol="1" anchorCtr="0" compatLnSpc="1">
            <a:prstTxWarp prst="textNoShape">
              <a:avLst/>
            </a:prstTxWarp>
          </a:bodyPr>
          <a:lstStyle/>
          <a:p>
            <a:fld id="{13CB61B3-F28B-405D-AAE6-9547BE3B7A01}" type="slidenum">
              <a:rPr lang="fa-IR" smtClean="0"/>
              <a:pPr/>
              <a:t>4</a:t>
            </a:fld>
            <a:endParaRPr lang="fa-I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7467600" cy="939800"/>
          </a:xfrm>
        </p:spPr>
        <p:txBody>
          <a:bodyPr/>
          <a:lstStyle/>
          <a:p>
            <a:pPr eaLnBrk="1" fontAlgn="auto" hangingPunct="1">
              <a:spcAft>
                <a:spcPts val="0"/>
              </a:spcAft>
              <a:defRPr/>
            </a:pPr>
            <a:r>
              <a:rPr lang="en-US" dirty="0">
                <a:solidFill>
                  <a:srgbClr val="FF0000"/>
                </a:solidFill>
              </a:rPr>
              <a:t>Definition and History</a:t>
            </a:r>
            <a:endParaRPr lang="fa-IR" dirty="0">
              <a:solidFill>
                <a:srgbClr val="FF0000"/>
              </a:solidFill>
            </a:endParaRPr>
          </a:p>
        </p:txBody>
      </p:sp>
      <p:sp>
        <p:nvSpPr>
          <p:cNvPr id="3" name="Content Placeholder 2"/>
          <p:cNvSpPr>
            <a:spLocks noGrp="1"/>
          </p:cNvSpPr>
          <p:nvPr>
            <p:ph idx="1"/>
          </p:nvPr>
        </p:nvSpPr>
        <p:spPr>
          <a:xfrm>
            <a:off x="142875" y="1214438"/>
            <a:ext cx="8286750" cy="5259387"/>
          </a:xfrm>
        </p:spPr>
        <p:txBody>
          <a:bodyPr>
            <a:normAutofit/>
          </a:bodyPr>
          <a:lstStyle/>
          <a:p>
            <a:pPr algn="just" eaLnBrk="1" hangingPunct="1"/>
            <a:r>
              <a:rPr lang="en-US" sz="2800" dirty="0">
                <a:cs typeface="Times New Roman" pitchFamily="18" charset="0"/>
              </a:rPr>
              <a:t>A microfluidic chip is defined as an assembly of microstructures on a common substrate, used for the manipulation of fluids (gases and/or liquids).</a:t>
            </a:r>
          </a:p>
          <a:p>
            <a:pPr algn="just" eaLnBrk="1" hangingPunct="1"/>
            <a:endParaRPr lang="en-US" sz="2800" dirty="0">
              <a:cs typeface="Times New Roman" pitchFamily="18" charset="0"/>
            </a:endParaRPr>
          </a:p>
          <a:p>
            <a:pPr algn="just" eaLnBrk="1" fontAlgn="t" hangingPunct="1"/>
            <a:r>
              <a:rPr lang="en-US" sz="2800" b="1" dirty="0">
                <a:cs typeface="Times New Roman" pitchFamily="18" charset="0"/>
                <a:hlinkClick r:id="rId2"/>
              </a:rPr>
              <a:t>Microfluidics</a:t>
            </a:r>
            <a:r>
              <a:rPr lang="en-US" sz="2800" dirty="0">
                <a:cs typeface="Times New Roman" pitchFamily="18" charset="0"/>
              </a:rPr>
              <a:t> encompasses the study of fluid movement, usually as a liquid, through 10-1000 micron channels,</a:t>
            </a:r>
            <a:r>
              <a:rPr lang="en-US" sz="2800" baseline="-25000" dirty="0">
                <a:cs typeface="Times New Roman" pitchFamily="18" charset="0"/>
              </a:rPr>
              <a:t> </a:t>
            </a:r>
            <a:r>
              <a:rPr lang="en-US" sz="3200" baseline="-25000" dirty="0">
                <a:cs typeface="Times New Roman" pitchFamily="18" charset="0"/>
              </a:rPr>
              <a:t>for a sense of scale, consider that a micron is 100 times smaller than the diameter of a human hair.</a:t>
            </a:r>
          </a:p>
          <a:p>
            <a:pPr algn="just" eaLnBrk="1" fontAlgn="t" hangingPunct="1"/>
            <a:r>
              <a:rPr lang="en-US" sz="3200" dirty="0">
                <a:cs typeface="Times New Roman" pitchFamily="18" charset="0"/>
              </a:rPr>
              <a:t> </a:t>
            </a:r>
          </a:p>
        </p:txBody>
      </p:sp>
      <p:sp>
        <p:nvSpPr>
          <p:cNvPr id="4" name="Slide Number Placeholder 3"/>
          <p:cNvSpPr>
            <a:spLocks noGrp="1"/>
          </p:cNvSpPr>
          <p:nvPr>
            <p:ph type="sldNum" sz="quarter" idx="4294967295"/>
          </p:nvPr>
        </p:nvSpPr>
        <p:spPr bwMode="auto">
          <a:xfrm>
            <a:off x="7010400" y="6356350"/>
            <a:ext cx="2133600" cy="365125"/>
          </a:xfrm>
          <a:prstGeom prst="rect">
            <a:avLst/>
          </a:prstGeom>
          <a:noFill/>
          <a:ln>
            <a:miter lim="800000"/>
            <a:headEnd/>
            <a:tailEnd/>
          </a:ln>
        </p:spPr>
        <p:txBody>
          <a:bodyPr wrap="square" numCol="1" anchorCtr="0" compatLnSpc="1">
            <a:prstTxWarp prst="textNoShape">
              <a:avLst/>
            </a:prstTxWarp>
          </a:bodyPr>
          <a:lstStyle/>
          <a:p>
            <a:fld id="{7FF6BCAA-15F2-41B3-9B99-F3D16157CEAF}" type="slidenum">
              <a:rPr lang="fa-IR" smtClean="0"/>
              <a:pPr/>
              <a:t>5</a:t>
            </a:fld>
            <a:endParaRPr lang="fa-IR"/>
          </a:p>
        </p:txBody>
      </p:sp>
    </p:spTree>
    <p:extLst>
      <p:ext uri="{BB962C8B-B14F-4D97-AF65-F5344CB8AC3E}">
        <p14:creationId xmlns:p14="http://schemas.microsoft.com/office/powerpoint/2010/main" val="16747623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7467600" cy="939800"/>
          </a:xfrm>
        </p:spPr>
        <p:txBody>
          <a:bodyPr/>
          <a:lstStyle/>
          <a:p>
            <a:pPr eaLnBrk="1" fontAlgn="auto" hangingPunct="1">
              <a:spcAft>
                <a:spcPts val="0"/>
              </a:spcAft>
              <a:defRPr/>
            </a:pPr>
            <a:r>
              <a:rPr lang="en-US" dirty="0">
                <a:solidFill>
                  <a:srgbClr val="FF0000"/>
                </a:solidFill>
              </a:rPr>
              <a:t>Definition and History </a:t>
            </a:r>
            <a:r>
              <a:rPr lang="en-US" dirty="0" err="1">
                <a:solidFill>
                  <a:srgbClr val="FF0000"/>
                </a:solidFill>
              </a:rPr>
              <a:t>cont</a:t>
            </a:r>
            <a:r>
              <a:rPr lang="en-US" dirty="0">
                <a:solidFill>
                  <a:srgbClr val="FF0000"/>
                </a:solidFill>
              </a:rPr>
              <a:t>…</a:t>
            </a:r>
            <a:endParaRPr lang="fa-IR" dirty="0">
              <a:solidFill>
                <a:srgbClr val="FF0000"/>
              </a:solidFill>
            </a:endParaRPr>
          </a:p>
        </p:txBody>
      </p:sp>
      <p:sp>
        <p:nvSpPr>
          <p:cNvPr id="3" name="Content Placeholder 2"/>
          <p:cNvSpPr>
            <a:spLocks noGrp="1"/>
          </p:cNvSpPr>
          <p:nvPr>
            <p:ph idx="1"/>
          </p:nvPr>
        </p:nvSpPr>
        <p:spPr>
          <a:xfrm>
            <a:off x="142875" y="1214438"/>
            <a:ext cx="8286750" cy="5259387"/>
          </a:xfrm>
        </p:spPr>
        <p:txBody>
          <a:bodyPr>
            <a:normAutofit/>
          </a:bodyPr>
          <a:lstStyle/>
          <a:p>
            <a:pPr algn="just" eaLnBrk="1" hangingPunct="1"/>
            <a:r>
              <a:rPr lang="en-US" sz="2800" dirty="0">
                <a:cs typeface="Times New Roman" pitchFamily="18" charset="0"/>
              </a:rPr>
              <a:t>The miniaturization of fluid processing (as found in medicine and environmental testing) into a convenient </a:t>
            </a:r>
            <a:r>
              <a:rPr lang="en-US" sz="2800" b="1" dirty="0">
                <a:cs typeface="Times New Roman" pitchFamily="18" charset="0"/>
                <a:hlinkClick r:id="rId2"/>
              </a:rPr>
              <a:t>lab-on-a-chip (LOC)</a:t>
            </a:r>
            <a:r>
              <a:rPr lang="en-US" sz="2800" dirty="0">
                <a:cs typeface="Times New Roman" pitchFamily="18" charset="0"/>
              </a:rPr>
              <a:t> promises the rapid and routine deployment, in the field, of previously big lab-bound processing techniques.</a:t>
            </a:r>
          </a:p>
          <a:p>
            <a:pPr algn="just" eaLnBrk="1" hangingPunct="1"/>
            <a:endParaRPr lang="en-US" sz="2800" dirty="0">
              <a:cs typeface="Times New Roman" pitchFamily="18" charset="0"/>
            </a:endParaRPr>
          </a:p>
          <a:p>
            <a:pPr algn="just"/>
            <a:r>
              <a:rPr lang="en-US" sz="2800" dirty="0">
                <a:cs typeface="Times New Roman" pitchFamily="18" charset="0"/>
              </a:rPr>
              <a:t>At such small scales the fluid in microfluidic devices is dominated by laminar viscosity and surface tension effects. </a:t>
            </a:r>
          </a:p>
          <a:p>
            <a:pPr algn="just" eaLnBrk="1" hangingPunct="1"/>
            <a:endParaRPr lang="en-US" sz="2800" dirty="0">
              <a:cs typeface="Times New Roman" pitchFamily="18" charset="0"/>
            </a:endParaRPr>
          </a:p>
        </p:txBody>
      </p:sp>
      <p:sp>
        <p:nvSpPr>
          <p:cNvPr id="4" name="Slide Number Placeholder 3"/>
          <p:cNvSpPr>
            <a:spLocks noGrp="1"/>
          </p:cNvSpPr>
          <p:nvPr>
            <p:ph type="sldNum" sz="quarter" idx="4294967295"/>
          </p:nvPr>
        </p:nvSpPr>
        <p:spPr bwMode="auto">
          <a:xfrm>
            <a:off x="7010400" y="6356350"/>
            <a:ext cx="2133600" cy="365125"/>
          </a:xfrm>
          <a:prstGeom prst="rect">
            <a:avLst/>
          </a:prstGeom>
          <a:noFill/>
          <a:ln>
            <a:miter lim="800000"/>
            <a:headEnd/>
            <a:tailEnd/>
          </a:ln>
        </p:spPr>
        <p:txBody>
          <a:bodyPr wrap="square" numCol="1" anchorCtr="0" compatLnSpc="1">
            <a:prstTxWarp prst="textNoShape">
              <a:avLst/>
            </a:prstTxWarp>
          </a:bodyPr>
          <a:lstStyle/>
          <a:p>
            <a:fld id="{7FF6BCAA-15F2-41B3-9B99-F3D16157CEAF}" type="slidenum">
              <a:rPr lang="fa-IR" smtClean="0"/>
              <a:pPr/>
              <a:t>6</a:t>
            </a:fld>
            <a:endParaRPr lang="fa-I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052736"/>
            <a:ext cx="8501063" cy="6143625"/>
          </a:xfrm>
        </p:spPr>
        <p:txBody>
          <a:bodyPr/>
          <a:lstStyle/>
          <a:p>
            <a:pPr algn="just" eaLnBrk="1" fontAlgn="t" hangingPunct="1"/>
            <a:r>
              <a:rPr lang="en-US" sz="2600" b="1" u="sng" dirty="0">
                <a:solidFill>
                  <a:schemeClr val="bg2">
                    <a:lumMod val="50000"/>
                  </a:schemeClr>
                </a:solidFill>
                <a:cs typeface="Times New Roman" pitchFamily="18" charset="0"/>
              </a:rPr>
              <a:t>Laminar</a:t>
            </a:r>
            <a:r>
              <a:rPr lang="en-US" sz="2600" b="1" dirty="0">
                <a:solidFill>
                  <a:schemeClr val="bg2">
                    <a:lumMod val="50000"/>
                  </a:schemeClr>
                </a:solidFill>
                <a:cs typeface="Times New Roman" pitchFamily="18" charset="0"/>
              </a:rPr>
              <a:t> </a:t>
            </a:r>
            <a:r>
              <a:rPr lang="en-US" sz="2600" dirty="0">
                <a:cs typeface="Times New Roman" pitchFamily="18" charset="0"/>
              </a:rPr>
              <a:t>flow is characterized by a smooth boundary-conforming fluid, unlike </a:t>
            </a:r>
            <a:r>
              <a:rPr lang="en-US" sz="2600" b="1" dirty="0">
                <a:cs typeface="Times New Roman" pitchFamily="18" charset="0"/>
                <a:hlinkClick r:id="rId2"/>
              </a:rPr>
              <a:t>turbulent</a:t>
            </a:r>
            <a:r>
              <a:rPr lang="en-US" sz="2600" dirty="0">
                <a:cs typeface="Times New Roman" pitchFamily="18" charset="0"/>
              </a:rPr>
              <a:t> flow which exhibits chaotic eddies and recirculation zones. </a:t>
            </a:r>
          </a:p>
          <a:p>
            <a:pPr algn="just" eaLnBrk="1" fontAlgn="t" hangingPunct="1"/>
            <a:endParaRPr lang="en-US" sz="2600" dirty="0">
              <a:cs typeface="Times New Roman" pitchFamily="18" charset="0"/>
            </a:endParaRPr>
          </a:p>
          <a:p>
            <a:pPr algn="just" eaLnBrk="1" fontAlgn="t" hangingPunct="1"/>
            <a:r>
              <a:rPr lang="en-US" sz="2600" dirty="0">
                <a:cs typeface="Times New Roman" pitchFamily="18" charset="0"/>
              </a:rPr>
              <a:t>The </a:t>
            </a:r>
            <a:r>
              <a:rPr lang="en-US" sz="2600" b="1" dirty="0">
                <a:cs typeface="Times New Roman" pitchFamily="18" charset="0"/>
                <a:hlinkClick r:id="rId3"/>
              </a:rPr>
              <a:t>Reynolds number</a:t>
            </a:r>
            <a:r>
              <a:rPr lang="en-US" sz="2600" dirty="0">
                <a:cs typeface="Times New Roman" pitchFamily="18" charset="0"/>
              </a:rPr>
              <a:t> is an indicator of whether a fluid is likely to encounter laminar or turbulent flow and it is proportional to a characteristic length such as channel width. The tiny scales of microfluidic devices ensure that the Reynolds number is low and therefore all flow is laminar.</a:t>
            </a:r>
          </a:p>
          <a:p>
            <a:pPr eaLnBrk="1" hangingPunct="1"/>
            <a:endParaRPr lang="fa-IR" dirty="0"/>
          </a:p>
        </p:txBody>
      </p:sp>
      <p:sp>
        <p:nvSpPr>
          <p:cNvPr id="10243" name="Slide Number Placeholder 3"/>
          <p:cNvSpPr>
            <a:spLocks noGrp="1"/>
          </p:cNvSpPr>
          <p:nvPr>
            <p:ph type="sldNum" sz="quarter" idx="4294967295"/>
          </p:nvPr>
        </p:nvSpPr>
        <p:spPr bwMode="auto">
          <a:xfrm>
            <a:off x="7010400" y="6356350"/>
            <a:ext cx="2133600" cy="365125"/>
          </a:xfrm>
          <a:prstGeom prst="rect">
            <a:avLst/>
          </a:prstGeom>
          <a:noFill/>
          <a:ln>
            <a:miter lim="800000"/>
            <a:headEnd/>
            <a:tailEnd/>
          </a:ln>
        </p:spPr>
        <p:txBody>
          <a:bodyPr wrap="square" numCol="1" anchorCtr="0" compatLnSpc="1">
            <a:prstTxWarp prst="textNoShape">
              <a:avLst/>
            </a:prstTxWarp>
          </a:bodyPr>
          <a:lstStyle/>
          <a:p>
            <a:fld id="{D0954F29-5ACC-441F-8C46-13E5ABD6ACFF}" type="slidenum">
              <a:rPr lang="fa-IR" smtClean="0"/>
              <a:pPr/>
              <a:t>7</a:t>
            </a:fld>
            <a:endParaRPr lang="fa-I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1125538"/>
            <a:ext cx="7467600" cy="4873625"/>
          </a:xfrm>
        </p:spPr>
        <p:txBody>
          <a:bodyPr/>
          <a:lstStyle/>
          <a:p>
            <a:pPr algn="just" eaLnBrk="1" hangingPunct="1"/>
            <a:r>
              <a:rPr lang="en-US" sz="3000" dirty="0">
                <a:cs typeface="Times New Roman" pitchFamily="18" charset="0"/>
              </a:rPr>
              <a:t>A Lab-on-a-Chip is a combination and integration of fluidic elements, sensor components and detection elements to perform the complete sequence of a chemical reaction or analysis, including:</a:t>
            </a:r>
          </a:p>
          <a:p>
            <a:pPr algn="just" eaLnBrk="1" hangingPunct="1"/>
            <a:r>
              <a:rPr lang="en-US" sz="3000" dirty="0">
                <a:cs typeface="Times New Roman" pitchFamily="18" charset="0"/>
              </a:rPr>
              <a:t> sample preparation,</a:t>
            </a:r>
          </a:p>
          <a:p>
            <a:pPr algn="just" eaLnBrk="1" hangingPunct="1"/>
            <a:r>
              <a:rPr lang="en-US" sz="3000" dirty="0">
                <a:cs typeface="Times New Roman" pitchFamily="18" charset="0"/>
              </a:rPr>
              <a:t> reactions, </a:t>
            </a:r>
          </a:p>
          <a:p>
            <a:pPr algn="just" eaLnBrk="1" hangingPunct="1"/>
            <a:r>
              <a:rPr lang="en-US" sz="3000" dirty="0">
                <a:cs typeface="Times New Roman" pitchFamily="18" charset="0"/>
              </a:rPr>
              <a:t>separation, </a:t>
            </a:r>
          </a:p>
          <a:p>
            <a:pPr algn="just" eaLnBrk="1" hangingPunct="1"/>
            <a:r>
              <a:rPr lang="en-US" sz="3000" dirty="0">
                <a:cs typeface="Times New Roman" pitchFamily="18" charset="0"/>
              </a:rPr>
              <a:t> detection.</a:t>
            </a:r>
            <a:endParaRPr lang="fa-IR" sz="3000" dirty="0"/>
          </a:p>
          <a:p>
            <a:pPr algn="just" eaLnBrk="1" hangingPunct="1"/>
            <a:endParaRPr lang="fa-IR" sz="2800" dirty="0"/>
          </a:p>
        </p:txBody>
      </p:sp>
      <p:sp>
        <p:nvSpPr>
          <p:cNvPr id="11267" name="Slide Number Placeholder 3"/>
          <p:cNvSpPr>
            <a:spLocks noGrp="1"/>
          </p:cNvSpPr>
          <p:nvPr>
            <p:ph type="sldNum" sz="quarter" idx="4294967295"/>
          </p:nvPr>
        </p:nvSpPr>
        <p:spPr bwMode="auto">
          <a:xfrm>
            <a:off x="7010400" y="6356350"/>
            <a:ext cx="2133600" cy="365125"/>
          </a:xfrm>
          <a:prstGeom prst="rect">
            <a:avLst/>
          </a:prstGeom>
          <a:noFill/>
          <a:ln>
            <a:miter lim="800000"/>
            <a:headEnd/>
            <a:tailEnd/>
          </a:ln>
        </p:spPr>
        <p:txBody>
          <a:bodyPr wrap="square" numCol="1" anchorCtr="0" compatLnSpc="1">
            <a:prstTxWarp prst="textNoShape">
              <a:avLst/>
            </a:prstTxWarp>
          </a:bodyPr>
          <a:lstStyle/>
          <a:p>
            <a:fld id="{AB588D37-A9F9-4BA4-87B3-F96DCE3B06EF}" type="slidenum">
              <a:rPr lang="fa-IR" smtClean="0"/>
              <a:pPr/>
              <a:t>8</a:t>
            </a:fld>
            <a:endParaRPr lang="fa-I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558590"/>
            <a:ext cx="8320409" cy="5811837"/>
          </a:xfrm>
        </p:spPr>
        <p:txBody>
          <a:bodyPr>
            <a:normAutofit/>
          </a:bodyPr>
          <a:lstStyle/>
          <a:p>
            <a:pPr marL="273050" indent="-273050" algn="just" eaLnBrk="1" hangingPunct="1">
              <a:buFont typeface="Wingdings" pitchFamily="2" charset="2"/>
              <a:buChar char=""/>
            </a:pPr>
            <a:r>
              <a:rPr lang="en-US" dirty="0">
                <a:cs typeface="Arial" charset="0"/>
              </a:rPr>
              <a:t>Among the first examples were a gas chromatograph at Stanford University.</a:t>
            </a:r>
          </a:p>
          <a:p>
            <a:pPr marL="273050" indent="-273050" algn="just" eaLnBrk="1" hangingPunct="1">
              <a:buFont typeface="Wingdings" pitchFamily="2" charset="2"/>
              <a:buChar char=""/>
            </a:pPr>
            <a:endParaRPr lang="en-US" dirty="0">
              <a:cs typeface="Arial" charset="0"/>
            </a:endParaRPr>
          </a:p>
          <a:p>
            <a:pPr marL="273050" indent="-273050" algn="just" eaLnBrk="1" hangingPunct="1">
              <a:buFont typeface="Wingdings" pitchFamily="2" charset="2"/>
              <a:buChar char=""/>
            </a:pPr>
            <a:r>
              <a:rPr lang="en-US" dirty="0">
                <a:cs typeface="Arial" charset="0"/>
              </a:rPr>
              <a:t> The inkjet print-head has become one of the commercially most successful fluidic applications of this new technology, which was called ‘’MEMS’’ (Micro Electro Mechanical Systems) in the U. S. and “MST” (Microsystem Technology) in Europe.</a:t>
            </a:r>
          </a:p>
          <a:p>
            <a:pPr marL="273050" indent="-273050" algn="just" eaLnBrk="1" hangingPunct="1">
              <a:buFont typeface="Wingdings" pitchFamily="2" charset="2"/>
              <a:buChar char=""/>
            </a:pPr>
            <a:endParaRPr lang="en-US" dirty="0">
              <a:cs typeface="Arial" charset="0"/>
            </a:endParaRPr>
          </a:p>
          <a:p>
            <a:pPr marL="273050" indent="-273050" algn="just" eaLnBrk="1" hangingPunct="1">
              <a:buFont typeface="Wingdings" pitchFamily="2" charset="2"/>
              <a:buChar char=""/>
            </a:pPr>
            <a:r>
              <a:rPr lang="en-US" dirty="0">
                <a:cs typeface="Arial" charset="0"/>
              </a:rPr>
              <a:t>Many discrete microfluidic devices, such as </a:t>
            </a:r>
            <a:r>
              <a:rPr lang="en-US" dirty="0" err="1">
                <a:cs typeface="Arial" charset="0"/>
              </a:rPr>
              <a:t>microvalves</a:t>
            </a:r>
            <a:r>
              <a:rPr lang="en-US" dirty="0">
                <a:cs typeface="Arial" charset="0"/>
              </a:rPr>
              <a:t>, </a:t>
            </a:r>
            <a:r>
              <a:rPr lang="en-US" dirty="0" err="1">
                <a:cs typeface="Arial" charset="0"/>
              </a:rPr>
              <a:t>micropumps</a:t>
            </a:r>
            <a:r>
              <a:rPr lang="en-US" dirty="0">
                <a:cs typeface="Arial" charset="0"/>
              </a:rPr>
              <a:t>, flow sensors, and chemical and biological sensors were developed , but the benefits of miniaturization are best taken advantage of when devices are integrated into a fluidic system.</a:t>
            </a:r>
          </a:p>
          <a:p>
            <a:pPr marL="273050" indent="-273050" algn="just" eaLnBrk="1" hangingPunct="1">
              <a:buFont typeface="Wingdings" pitchFamily="2" charset="2"/>
              <a:buChar char=""/>
            </a:pPr>
            <a:endParaRPr lang="en-US" dirty="0">
              <a:cs typeface="Arial" charset="0"/>
            </a:endParaRPr>
          </a:p>
          <a:p>
            <a:pPr marL="273050" indent="-273050" algn="just" eaLnBrk="1" hangingPunct="1">
              <a:buFont typeface="Wingdings" pitchFamily="2" charset="2"/>
              <a:buChar char=""/>
            </a:pPr>
            <a:endParaRPr lang="en-US" dirty="0">
              <a:cs typeface="Arial" charset="0"/>
            </a:endParaRPr>
          </a:p>
          <a:p>
            <a:pPr marL="273050" indent="-273050" algn="just" eaLnBrk="1" hangingPunct="1">
              <a:buFont typeface="Wingdings" pitchFamily="2" charset="2"/>
              <a:buChar char=""/>
            </a:pPr>
            <a:endParaRPr lang="en-US" dirty="0">
              <a:cs typeface="Arial" charset="0"/>
            </a:endParaRPr>
          </a:p>
          <a:p>
            <a:pPr marL="273050" indent="-273050" algn="just" eaLnBrk="1" hangingPunct="1">
              <a:buFont typeface="Wingdings" pitchFamily="2" charset="2"/>
              <a:buChar char=""/>
            </a:pPr>
            <a:endParaRPr lang="en-US" dirty="0">
              <a:cs typeface="Arial" charset="0"/>
            </a:endParaRPr>
          </a:p>
          <a:p>
            <a:pPr marL="273050" indent="-273050" algn="just" eaLnBrk="1" hangingPunct="1">
              <a:buFont typeface="Wingdings" pitchFamily="2" charset="2"/>
              <a:buChar char=""/>
            </a:pPr>
            <a:endParaRPr lang="en-US" dirty="0">
              <a:cs typeface="Arial" charset="0"/>
            </a:endParaRPr>
          </a:p>
        </p:txBody>
      </p:sp>
      <p:sp>
        <p:nvSpPr>
          <p:cNvPr id="12291" name="Slide Number Placeholder 3"/>
          <p:cNvSpPr>
            <a:spLocks noGrp="1"/>
          </p:cNvSpPr>
          <p:nvPr>
            <p:ph type="sldNum" sz="quarter" idx="4294967295"/>
          </p:nvPr>
        </p:nvSpPr>
        <p:spPr bwMode="auto">
          <a:xfrm>
            <a:off x="7010400" y="6356350"/>
            <a:ext cx="2133600" cy="365125"/>
          </a:xfrm>
          <a:prstGeom prst="rect">
            <a:avLst/>
          </a:prstGeom>
          <a:noFill/>
          <a:ln>
            <a:miter lim="800000"/>
            <a:headEnd/>
            <a:tailEnd/>
          </a:ln>
        </p:spPr>
        <p:txBody>
          <a:bodyPr wrap="square" numCol="1" anchorCtr="0" compatLnSpc="1">
            <a:prstTxWarp prst="textNoShape">
              <a:avLst/>
            </a:prstTxWarp>
          </a:bodyPr>
          <a:lstStyle/>
          <a:p>
            <a:fld id="{F0922C0B-F754-4227-8717-75CA298D7944}" type="slidenum">
              <a:rPr lang="fa-IR" smtClean="0"/>
              <a:pPr/>
              <a:t>9</a:t>
            </a:fld>
            <a:endParaRPr lang="fa-I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heme2">
  <a:themeElements>
    <a:clrScheme name="organic_molecules">
      <a:dk1>
        <a:sysClr val="windowText" lastClr="000000"/>
      </a:dk1>
      <a:lt1>
        <a:sysClr val="window" lastClr="FFFFFF"/>
      </a:lt1>
      <a:dk2>
        <a:srgbClr val="03327F"/>
      </a:dk2>
      <a:lt2>
        <a:srgbClr val="C2D9FE"/>
      </a:lt2>
      <a:accent1>
        <a:srgbClr val="0F6FC6"/>
      </a:accent1>
      <a:accent2>
        <a:srgbClr val="009DD9"/>
      </a:accent2>
      <a:accent3>
        <a:srgbClr val="0BD0D9"/>
      </a:accent3>
      <a:accent4>
        <a:srgbClr val="10CF9B"/>
      </a:accent4>
      <a:accent5>
        <a:srgbClr val="5ECE71"/>
      </a:accent5>
      <a:accent6>
        <a:srgbClr val="319B3B"/>
      </a:accent6>
      <a:hlink>
        <a:srgbClr val="087BDA"/>
      </a:hlink>
      <a:folHlink>
        <a:srgbClr val="A984E0"/>
      </a:folHlink>
    </a:clrScheme>
    <a:fontScheme name="Organic">
      <a:majorFont>
        <a:latin typeface="Segoe UI"/>
        <a:ea typeface=""/>
        <a:cs typeface=""/>
      </a:majorFont>
      <a:minorFont>
        <a:latin typeface="Segoe UI"/>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extLst>
    <a:ext uri="{05A4C25C-085E-4340-85A3-A5531E510DB2}">
      <thm15:themeFamily xmlns:thm15="http://schemas.microsoft.com/office/thememl/2012/main" name="Theme2" id="{55AFC2A3-BCD0-4EEB-9060-9542E2581AAF}" vid="{BBBDB896-B411-43E6-9471-82B2967944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13068</TotalTime>
  <Words>1819</Words>
  <Application>Microsoft Office PowerPoint</Application>
  <PresentationFormat>On-screen Show (4:3)</PresentationFormat>
  <Paragraphs>166</Paragraphs>
  <Slides>37</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Segoe UI</vt:lpstr>
      <vt:lpstr>Symbol</vt:lpstr>
      <vt:lpstr>Times New Roman</vt:lpstr>
      <vt:lpstr>Wingdings</vt:lpstr>
      <vt:lpstr>Theme2</vt:lpstr>
      <vt:lpstr>PowerPoint Presentation</vt:lpstr>
      <vt:lpstr>Introduction</vt:lpstr>
      <vt:lpstr>Introduction cont,…</vt:lpstr>
      <vt:lpstr>PowerPoint Presentation</vt:lpstr>
      <vt:lpstr>Definition and History</vt:lpstr>
      <vt:lpstr>Definition and History cont…</vt:lpstr>
      <vt:lpstr>PowerPoint Presentation</vt:lpstr>
      <vt:lpstr>PowerPoint Presentation</vt:lpstr>
      <vt:lpstr>PowerPoint Presentation</vt:lpstr>
      <vt:lpstr>PowerPoint Presentation</vt:lpstr>
      <vt:lpstr>PowerPoint Presentation</vt:lpstr>
      <vt:lpstr>Advantages of Microfluidic Devices</vt:lpstr>
      <vt:lpstr>PowerPoint Presentation</vt:lpstr>
      <vt:lpstr>PowerPoint Presentation</vt:lpstr>
      <vt:lpstr>PowerPoint Presentation</vt:lpstr>
      <vt:lpstr>PowerPoint Presentation</vt:lpstr>
      <vt:lpstr>Concepts for Microfluidic Devices</vt:lpstr>
      <vt:lpstr>PowerPoint Presentation</vt:lpstr>
      <vt:lpstr>PowerPoint Presentation</vt:lpstr>
      <vt:lpstr>Commercial Systems</vt:lpstr>
      <vt:lpstr>PowerPoint Presentation</vt:lpstr>
      <vt:lpstr>PowerPoint Presentation</vt:lpstr>
      <vt:lpstr>µTAS (micro total analysis system)</vt:lpstr>
      <vt:lpstr>PowerPoint Presentation</vt:lpstr>
      <vt:lpstr>Lab-on-a-Chip an Example</vt:lpstr>
      <vt:lpstr>Commercial Systems: Glucose detection</vt:lpstr>
      <vt:lpstr>PowerPoint Presentation</vt:lpstr>
      <vt:lpstr>Commercial Systems</vt:lpstr>
      <vt:lpstr>PowerPoint Presentation</vt:lpstr>
      <vt:lpstr>PowerPoint Presentation</vt:lpstr>
      <vt:lpstr>PowerPoint Presentation</vt:lpstr>
      <vt:lpstr>Fluid Transport </vt:lpstr>
      <vt:lpstr>PowerPoint Presentation</vt:lpstr>
      <vt:lpstr>PowerPoint Presentation</vt:lpstr>
      <vt:lpstr>PowerPoint Presentation</vt:lpstr>
      <vt:lpstr>PowerPoint Presentation</vt:lpstr>
      <vt:lpstr>PowerPoint Presentation</vt:lpstr>
    </vt:vector>
  </TitlesOfParts>
  <Company>Razi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Microfluidic</dc:title>
  <dc:creator>DR-Kashanian</dc:creator>
  <cp:lastModifiedBy>Soheila Kashanian</cp:lastModifiedBy>
  <cp:revision>90</cp:revision>
  <dcterms:created xsi:type="dcterms:W3CDTF">2012-12-23T09:50:29Z</dcterms:created>
  <dcterms:modified xsi:type="dcterms:W3CDTF">2020-06-03T15:14:36Z</dcterms:modified>
</cp:coreProperties>
</file>